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307" r:id="rId6"/>
    <p:sldId id="295" r:id="rId7"/>
    <p:sldId id="309" r:id="rId8"/>
    <p:sldId id="315" r:id="rId9"/>
    <p:sldId id="320" r:id="rId10"/>
    <p:sldId id="313" r:id="rId11"/>
    <p:sldId id="312" r:id="rId12"/>
    <p:sldId id="316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BCB9E-E2E2-4830-94B2-15472EDEA840}" v="4" dt="2023-07-04T18:24:50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89" autoAdjust="0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Martins de Souza" userId="94c56585407493ab" providerId="LiveId" clId="{32CBCB9E-E2E2-4830-94B2-15472EDEA840}"/>
    <pc:docChg chg="custSel addSld delSld modSld">
      <pc:chgData name="Alexandre Martins de Souza" userId="94c56585407493ab" providerId="LiveId" clId="{32CBCB9E-E2E2-4830-94B2-15472EDEA840}" dt="2023-07-04T18:48:05.347" v="20" actId="47"/>
      <pc:docMkLst>
        <pc:docMk/>
      </pc:docMkLst>
      <pc:sldChg chg="delSp modSp mod">
        <pc:chgData name="Alexandre Martins de Souza" userId="94c56585407493ab" providerId="LiveId" clId="{32CBCB9E-E2E2-4830-94B2-15472EDEA840}" dt="2023-07-04T18:24:50.939" v="18" actId="1076"/>
        <pc:sldMkLst>
          <pc:docMk/>
          <pc:sldMk cId="2626434178" sldId="316"/>
        </pc:sldMkLst>
        <pc:spChg chg="del">
          <ac:chgData name="Alexandre Martins de Souza" userId="94c56585407493ab" providerId="LiveId" clId="{32CBCB9E-E2E2-4830-94B2-15472EDEA840}" dt="2023-07-04T17:59:17.303" v="1" actId="478"/>
          <ac:spMkLst>
            <pc:docMk/>
            <pc:sldMk cId="2626434178" sldId="316"/>
            <ac:spMk id="2" creationId="{1A0D2423-21C9-B1A6-083D-1CD0F8EA4506}"/>
          </ac:spMkLst>
        </pc:spChg>
        <pc:spChg chg="mod">
          <ac:chgData name="Alexandre Martins de Souza" userId="94c56585407493ab" providerId="LiveId" clId="{32CBCB9E-E2E2-4830-94B2-15472EDEA840}" dt="2023-07-04T17:59:54.749" v="12" actId="1076"/>
          <ac:spMkLst>
            <pc:docMk/>
            <pc:sldMk cId="2626434178" sldId="316"/>
            <ac:spMk id="3" creationId="{1F171369-968D-C81F-9C5F-C0ED95BF0FFC}"/>
          </ac:spMkLst>
        </pc:spChg>
        <pc:spChg chg="del">
          <ac:chgData name="Alexandre Martins de Souza" userId="94c56585407493ab" providerId="LiveId" clId="{32CBCB9E-E2E2-4830-94B2-15472EDEA840}" dt="2023-07-04T17:59:17.303" v="1" actId="478"/>
          <ac:spMkLst>
            <pc:docMk/>
            <pc:sldMk cId="2626434178" sldId="316"/>
            <ac:spMk id="6" creationId="{5FF9C189-B994-25DC-5D3A-79F9DAA9F2F6}"/>
          </ac:spMkLst>
        </pc:spChg>
        <pc:spChg chg="del">
          <ac:chgData name="Alexandre Martins de Souza" userId="94c56585407493ab" providerId="LiveId" clId="{32CBCB9E-E2E2-4830-94B2-15472EDEA840}" dt="2023-07-04T17:59:17.303" v="1" actId="478"/>
          <ac:spMkLst>
            <pc:docMk/>
            <pc:sldMk cId="2626434178" sldId="316"/>
            <ac:spMk id="12" creationId="{E730877A-BD4E-B1A8-8E0D-A90FD0D4EC5E}"/>
          </ac:spMkLst>
        </pc:spChg>
        <pc:spChg chg="del">
          <ac:chgData name="Alexandre Martins de Souza" userId="94c56585407493ab" providerId="LiveId" clId="{32CBCB9E-E2E2-4830-94B2-15472EDEA840}" dt="2023-07-04T17:59:17.303" v="1" actId="478"/>
          <ac:spMkLst>
            <pc:docMk/>
            <pc:sldMk cId="2626434178" sldId="316"/>
            <ac:spMk id="15" creationId="{86FA6B1F-8AC1-971C-85DC-96FAF1C4BD33}"/>
          </ac:spMkLst>
        </pc:spChg>
        <pc:spChg chg="del">
          <ac:chgData name="Alexandre Martins de Souza" userId="94c56585407493ab" providerId="LiveId" clId="{32CBCB9E-E2E2-4830-94B2-15472EDEA840}" dt="2023-07-04T17:59:17.303" v="1" actId="478"/>
          <ac:spMkLst>
            <pc:docMk/>
            <pc:sldMk cId="2626434178" sldId="316"/>
            <ac:spMk id="17" creationId="{0E40011F-4D84-5C8C-F8D2-A8C798124ACE}"/>
          </ac:spMkLst>
        </pc:spChg>
        <pc:spChg chg="del">
          <ac:chgData name="Alexandre Martins de Souza" userId="94c56585407493ab" providerId="LiveId" clId="{32CBCB9E-E2E2-4830-94B2-15472EDEA840}" dt="2023-07-04T17:59:17.303" v="1" actId="478"/>
          <ac:spMkLst>
            <pc:docMk/>
            <pc:sldMk cId="2626434178" sldId="316"/>
            <ac:spMk id="22" creationId="{AAC8CE09-32CD-21F0-E544-59F7147EE287}"/>
          </ac:spMkLst>
        </pc:spChg>
        <pc:spChg chg="del">
          <ac:chgData name="Alexandre Martins de Souza" userId="94c56585407493ab" providerId="LiveId" clId="{32CBCB9E-E2E2-4830-94B2-15472EDEA840}" dt="2023-07-04T17:59:15.108" v="0" actId="478"/>
          <ac:spMkLst>
            <pc:docMk/>
            <pc:sldMk cId="2626434178" sldId="316"/>
            <ac:spMk id="23" creationId="{89F3FF8C-AF55-5C3B-A72E-7D447E6EB978}"/>
          </ac:spMkLst>
        </pc:spChg>
        <pc:spChg chg="del">
          <ac:chgData name="Alexandre Martins de Souza" userId="94c56585407493ab" providerId="LiveId" clId="{32CBCB9E-E2E2-4830-94B2-15472EDEA840}" dt="2023-07-04T17:59:17.303" v="1" actId="478"/>
          <ac:spMkLst>
            <pc:docMk/>
            <pc:sldMk cId="2626434178" sldId="316"/>
            <ac:spMk id="25" creationId="{9DA7E28E-0496-9549-E956-AEF97CB750FB}"/>
          </ac:spMkLst>
        </pc:spChg>
        <pc:spChg chg="mod">
          <ac:chgData name="Alexandre Martins de Souza" userId="94c56585407493ab" providerId="LiveId" clId="{32CBCB9E-E2E2-4830-94B2-15472EDEA840}" dt="2023-07-04T17:59:54.749" v="12" actId="1076"/>
          <ac:spMkLst>
            <pc:docMk/>
            <pc:sldMk cId="2626434178" sldId="316"/>
            <ac:spMk id="26" creationId="{61AA9BCC-866D-B585-E1B6-6D2F1AFD484E}"/>
          </ac:spMkLst>
        </pc:spChg>
        <pc:spChg chg="mod">
          <ac:chgData name="Alexandre Martins de Souza" userId="94c56585407493ab" providerId="LiveId" clId="{32CBCB9E-E2E2-4830-94B2-15472EDEA840}" dt="2023-07-04T17:59:54.749" v="12" actId="1076"/>
          <ac:spMkLst>
            <pc:docMk/>
            <pc:sldMk cId="2626434178" sldId="316"/>
            <ac:spMk id="27" creationId="{71114CB0-5826-19CC-774D-B281D44BBB6D}"/>
          </ac:spMkLst>
        </pc:spChg>
        <pc:spChg chg="del">
          <ac:chgData name="Alexandre Martins de Souza" userId="94c56585407493ab" providerId="LiveId" clId="{32CBCB9E-E2E2-4830-94B2-15472EDEA840}" dt="2023-07-04T17:59:32.683" v="2" actId="478"/>
          <ac:spMkLst>
            <pc:docMk/>
            <pc:sldMk cId="2626434178" sldId="316"/>
            <ac:spMk id="28" creationId="{6CF930A5-4257-8D31-F445-400F2E9296AB}"/>
          </ac:spMkLst>
        </pc:spChg>
        <pc:spChg chg="mod">
          <ac:chgData name="Alexandre Martins de Souza" userId="94c56585407493ab" providerId="LiveId" clId="{32CBCB9E-E2E2-4830-94B2-15472EDEA840}" dt="2023-07-04T17:59:58.556" v="14" actId="20577"/>
          <ac:spMkLst>
            <pc:docMk/>
            <pc:sldMk cId="2626434178" sldId="316"/>
            <ac:spMk id="30" creationId="{E4F320BD-81EA-54D1-8B3D-C1DAC426AC6A}"/>
          </ac:spMkLst>
        </pc:spChg>
        <pc:picChg chg="mod">
          <ac:chgData name="Alexandre Martins de Souza" userId="94c56585407493ab" providerId="LiveId" clId="{32CBCB9E-E2E2-4830-94B2-15472EDEA840}" dt="2023-07-04T18:24:50.939" v="18" actId="1076"/>
          <ac:picMkLst>
            <pc:docMk/>
            <pc:sldMk cId="2626434178" sldId="316"/>
            <ac:picMk id="1026" creationId="{E66B58B7-617A-9957-DAEA-C0AD05276909}"/>
          </ac:picMkLst>
        </pc:picChg>
        <pc:cxnChg chg="del">
          <ac:chgData name="Alexandre Martins de Souza" userId="94c56585407493ab" providerId="LiveId" clId="{32CBCB9E-E2E2-4830-94B2-15472EDEA840}" dt="2023-07-04T17:59:17.303" v="1" actId="478"/>
          <ac:cxnSpMkLst>
            <pc:docMk/>
            <pc:sldMk cId="2626434178" sldId="316"/>
            <ac:cxnSpMk id="8" creationId="{12AEE68B-49C9-5AD8-7818-9A088C2EBDD2}"/>
          </ac:cxnSpMkLst>
        </pc:cxnChg>
        <pc:cxnChg chg="del">
          <ac:chgData name="Alexandre Martins de Souza" userId="94c56585407493ab" providerId="LiveId" clId="{32CBCB9E-E2E2-4830-94B2-15472EDEA840}" dt="2023-07-04T17:59:17.303" v="1" actId="478"/>
          <ac:cxnSpMkLst>
            <pc:docMk/>
            <pc:sldMk cId="2626434178" sldId="316"/>
            <ac:cxnSpMk id="9" creationId="{98900780-0791-C59A-40E4-D5DEC8133F10}"/>
          </ac:cxnSpMkLst>
        </pc:cxnChg>
      </pc:sldChg>
      <pc:sldChg chg="new del">
        <pc:chgData name="Alexandre Martins de Souza" userId="94c56585407493ab" providerId="LiveId" clId="{32CBCB9E-E2E2-4830-94B2-15472EDEA840}" dt="2023-07-04T18:48:05.347" v="20" actId="47"/>
        <pc:sldMkLst>
          <pc:docMk/>
          <pc:sldMk cId="4103683062" sldId="321"/>
        </pc:sldMkLst>
      </pc:sldChg>
      <pc:sldChg chg="delSp add del">
        <pc:chgData name="Alexandre Martins de Souza" userId="94c56585407493ab" providerId="LiveId" clId="{32CBCB9E-E2E2-4830-94B2-15472EDEA840}" dt="2023-07-04T18:48:02.803" v="19" actId="47"/>
        <pc:sldMkLst>
          <pc:docMk/>
          <pc:sldMk cId="2575626090" sldId="322"/>
        </pc:sldMkLst>
        <pc:spChg chg="del">
          <ac:chgData name="Alexandre Martins de Souza" userId="94c56585407493ab" providerId="LiveId" clId="{32CBCB9E-E2E2-4830-94B2-15472EDEA840}" dt="2023-07-04T18:00:15.977" v="17" actId="478"/>
          <ac:spMkLst>
            <pc:docMk/>
            <pc:sldMk cId="2575626090" sldId="322"/>
            <ac:spMk id="3" creationId="{1F171369-968D-C81F-9C5F-C0ED95BF0FFC}"/>
          </ac:spMkLst>
        </pc:spChg>
        <pc:spChg chg="del">
          <ac:chgData name="Alexandre Martins de Souza" userId="94c56585407493ab" providerId="LiveId" clId="{32CBCB9E-E2E2-4830-94B2-15472EDEA840}" dt="2023-07-04T18:00:15.977" v="17" actId="478"/>
          <ac:spMkLst>
            <pc:docMk/>
            <pc:sldMk cId="2575626090" sldId="322"/>
            <ac:spMk id="4" creationId="{F2C80453-FC96-EF18-4350-65EEA8D6CD2C}"/>
          </ac:spMkLst>
        </pc:spChg>
        <pc:spChg chg="del">
          <ac:chgData name="Alexandre Martins de Souza" userId="94c56585407493ab" providerId="LiveId" clId="{32CBCB9E-E2E2-4830-94B2-15472EDEA840}" dt="2023-07-04T18:00:15.977" v="17" actId="478"/>
          <ac:spMkLst>
            <pc:docMk/>
            <pc:sldMk cId="2575626090" sldId="322"/>
            <ac:spMk id="26" creationId="{61AA9BCC-866D-B585-E1B6-6D2F1AFD484E}"/>
          </ac:spMkLst>
        </pc:spChg>
        <pc:spChg chg="del">
          <ac:chgData name="Alexandre Martins de Souza" userId="94c56585407493ab" providerId="LiveId" clId="{32CBCB9E-E2E2-4830-94B2-15472EDEA840}" dt="2023-07-04T18:00:15.977" v="17" actId="478"/>
          <ac:spMkLst>
            <pc:docMk/>
            <pc:sldMk cId="2575626090" sldId="322"/>
            <ac:spMk id="27" creationId="{71114CB0-5826-19CC-774D-B281D44BBB6D}"/>
          </ac:spMkLst>
        </pc:spChg>
        <pc:spChg chg="del">
          <ac:chgData name="Alexandre Martins de Souza" userId="94c56585407493ab" providerId="LiveId" clId="{32CBCB9E-E2E2-4830-94B2-15472EDEA840}" dt="2023-07-04T18:00:15.977" v="17" actId="478"/>
          <ac:spMkLst>
            <pc:docMk/>
            <pc:sldMk cId="2575626090" sldId="322"/>
            <ac:spMk id="30" creationId="{E4F320BD-81EA-54D1-8B3D-C1DAC426AC6A}"/>
          </ac:spMkLst>
        </pc:spChg>
        <pc:spChg chg="del">
          <ac:chgData name="Alexandre Martins de Souza" userId="94c56585407493ab" providerId="LiveId" clId="{32CBCB9E-E2E2-4830-94B2-15472EDEA840}" dt="2023-07-04T18:00:15.977" v="17" actId="478"/>
          <ac:spMkLst>
            <pc:docMk/>
            <pc:sldMk cId="2575626090" sldId="322"/>
            <ac:spMk id="100" creationId="{590B0198-215A-196A-50F9-875DB58D43AA}"/>
          </ac:spMkLst>
        </pc:spChg>
        <pc:picChg chg="del">
          <ac:chgData name="Alexandre Martins de Souza" userId="94c56585407493ab" providerId="LiveId" clId="{32CBCB9E-E2E2-4830-94B2-15472EDEA840}" dt="2023-07-04T18:00:15.977" v="17" actId="478"/>
          <ac:picMkLst>
            <pc:docMk/>
            <pc:sldMk cId="2575626090" sldId="322"/>
            <ac:picMk id="1026" creationId="{E66B58B7-617A-9957-DAEA-C0AD05276909}"/>
          </ac:picMkLst>
        </pc:picChg>
      </pc:sldChg>
    </pc:docChg>
  </pc:docChgLst>
  <pc:docChgLst>
    <pc:chgData name="Alexandre Martins de Souza" userId="94c56585407493ab" providerId="LiveId" clId="{792C743C-75CA-412B-B794-0187A618C3F4}"/>
    <pc:docChg chg="undo redo custSel addSld delSld modSld">
      <pc:chgData name="Alexandre Martins de Souza" userId="94c56585407493ab" providerId="LiveId" clId="{792C743C-75CA-412B-B794-0187A618C3F4}" dt="2023-06-14T20:07:06.694" v="6776" actId="1038"/>
      <pc:docMkLst>
        <pc:docMk/>
      </pc:docMkLst>
      <pc:sldChg chg="addSp delSp modSp mod">
        <pc:chgData name="Alexandre Martins de Souza" userId="94c56585407493ab" providerId="LiveId" clId="{792C743C-75CA-412B-B794-0187A618C3F4}" dt="2023-06-13T19:20:13.193" v="5392" actId="1076"/>
        <pc:sldMkLst>
          <pc:docMk/>
          <pc:sldMk cId="3974545627" sldId="295"/>
        </pc:sldMkLst>
        <pc:spChg chg="add mod">
          <ac:chgData name="Alexandre Martins de Souza" userId="94c56585407493ab" providerId="LiveId" clId="{792C743C-75CA-412B-B794-0187A618C3F4}" dt="2023-06-13T19:20:00.351" v="5390" actId="1076"/>
          <ac:spMkLst>
            <pc:docMk/>
            <pc:sldMk cId="3974545627" sldId="295"/>
            <ac:spMk id="3" creationId="{A5B26911-C16E-49DB-74CB-CB0FFA4E3540}"/>
          </ac:spMkLst>
        </pc:spChg>
        <pc:spChg chg="add del mod">
          <ac:chgData name="Alexandre Martins de Souza" userId="94c56585407493ab" providerId="LiveId" clId="{792C743C-75CA-412B-B794-0187A618C3F4}" dt="2023-06-13T19:19:53.979" v="5388" actId="20577"/>
          <ac:spMkLst>
            <pc:docMk/>
            <pc:sldMk cId="3974545627" sldId="295"/>
            <ac:spMk id="14" creationId="{4E29B8BA-5506-924A-0588-E00CE2149F2C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29" creationId="{F6BBB5DE-F78C-D5D8-E7BA-4B92B90F88B0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30" creationId="{DC63DF24-2D23-2CB5-07B7-F627364C6F14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31" creationId="{89DF0F27-319D-E058-F48E-FD8670E42D8D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32" creationId="{E339D790-E7FB-2F70-30F8-1F0F8DB6B9BF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33" creationId="{F55203E2-C787-BF49-B288-2D7C4FAAD3EF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34" creationId="{513FD8FE-DBFE-23E5-95EF-D6E773609E56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35" creationId="{F981A2B0-1A96-DB06-F36A-85E54B82EE10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36" creationId="{B05C83D5-AE9D-EFBA-A618-3D550537027E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37" creationId="{49F8588B-2FA9-1EE1-AAC7-B17B81F1602D}"/>
          </ac:spMkLst>
        </pc:spChg>
        <pc:spChg chg="mod">
          <ac:chgData name="Alexandre Martins de Souza" userId="94c56585407493ab" providerId="LiveId" clId="{792C743C-75CA-412B-B794-0187A618C3F4}" dt="2023-06-12T16:14:21.111" v="502"/>
          <ac:spMkLst>
            <pc:docMk/>
            <pc:sldMk cId="3974545627" sldId="295"/>
            <ac:spMk id="38" creationId="{7EA073B4-0C6B-3BAE-B5B5-8D6BE1A3C749}"/>
          </ac:spMkLst>
        </pc:spChg>
        <pc:spChg chg="add mod">
          <ac:chgData name="Alexandre Martins de Souza" userId="94c56585407493ab" providerId="LiveId" clId="{792C743C-75CA-412B-B794-0187A618C3F4}" dt="2023-06-13T19:20:09.246" v="5391" actId="1076"/>
          <ac:spMkLst>
            <pc:docMk/>
            <pc:sldMk cId="3974545627" sldId="295"/>
            <ac:spMk id="39" creationId="{E17AD020-AA60-F518-F542-925F4156DBDB}"/>
          </ac:spMkLst>
        </pc:spChg>
        <pc:spChg chg="add mod">
          <ac:chgData name="Alexandre Martins de Souza" userId="94c56585407493ab" providerId="LiveId" clId="{792C743C-75CA-412B-B794-0187A618C3F4}" dt="2023-06-13T19:20:09.246" v="5391" actId="1076"/>
          <ac:spMkLst>
            <pc:docMk/>
            <pc:sldMk cId="3974545627" sldId="295"/>
            <ac:spMk id="41" creationId="{61B76A36-2B26-3B77-E1AD-F740B2545A91}"/>
          </ac:spMkLst>
        </pc:spChg>
        <pc:spChg chg="add del mod">
          <ac:chgData name="Alexandre Martins de Souza" userId="94c56585407493ab" providerId="LiveId" clId="{792C743C-75CA-412B-B794-0187A618C3F4}" dt="2023-06-13T19:19:57.429" v="5389" actId="478"/>
          <ac:spMkLst>
            <pc:docMk/>
            <pc:sldMk cId="3974545627" sldId="295"/>
            <ac:spMk id="47" creationId="{1D4D2155-FB24-DEFA-9C45-FF66993AC29D}"/>
          </ac:spMkLst>
        </pc:spChg>
        <pc:spChg chg="add mod">
          <ac:chgData name="Alexandre Martins de Souza" userId="94c56585407493ab" providerId="LiveId" clId="{792C743C-75CA-412B-B794-0187A618C3F4}" dt="2023-06-13T19:20:09.246" v="5391" actId="1076"/>
          <ac:spMkLst>
            <pc:docMk/>
            <pc:sldMk cId="3974545627" sldId="295"/>
            <ac:spMk id="49" creationId="{2DAC14FB-7E83-0691-1F4D-8EF98866B016}"/>
          </ac:spMkLst>
        </pc:spChg>
        <pc:spChg chg="add mod">
          <ac:chgData name="Alexandre Martins de Souza" userId="94c56585407493ab" providerId="LiveId" clId="{792C743C-75CA-412B-B794-0187A618C3F4}" dt="2023-06-13T19:20:09.246" v="5391" actId="1076"/>
          <ac:spMkLst>
            <pc:docMk/>
            <pc:sldMk cId="3974545627" sldId="295"/>
            <ac:spMk id="51" creationId="{51876662-EAB2-9D84-4922-B63B9699AA7A}"/>
          </ac:spMkLst>
        </pc:spChg>
        <pc:spChg chg="add mod">
          <ac:chgData name="Alexandre Martins de Souza" userId="94c56585407493ab" providerId="LiveId" clId="{792C743C-75CA-412B-B794-0187A618C3F4}" dt="2023-06-13T19:20:09.246" v="5391" actId="1076"/>
          <ac:spMkLst>
            <pc:docMk/>
            <pc:sldMk cId="3974545627" sldId="295"/>
            <ac:spMk id="53" creationId="{57D64D8B-416B-A67C-EC84-C4055237E488}"/>
          </ac:spMkLst>
        </pc:spChg>
        <pc:spChg chg="add mod">
          <ac:chgData name="Alexandre Martins de Souza" userId="94c56585407493ab" providerId="LiveId" clId="{792C743C-75CA-412B-B794-0187A618C3F4}" dt="2023-06-13T19:20:09.246" v="5391" actId="1076"/>
          <ac:spMkLst>
            <pc:docMk/>
            <pc:sldMk cId="3974545627" sldId="295"/>
            <ac:spMk id="54" creationId="{6F62EAE5-EC3C-A784-9992-FF9F15CA8BC5}"/>
          </ac:spMkLst>
        </pc:spChg>
        <pc:spChg chg="add del mod">
          <ac:chgData name="Alexandre Martins de Souza" userId="94c56585407493ab" providerId="LiveId" clId="{792C743C-75CA-412B-B794-0187A618C3F4}" dt="2023-06-12T16:42:01.155" v="756" actId="478"/>
          <ac:spMkLst>
            <pc:docMk/>
            <pc:sldMk cId="3974545627" sldId="295"/>
            <ac:spMk id="56" creationId="{33ABEA07-9B87-F9E7-20D9-BDA950536827}"/>
          </ac:spMkLst>
        </pc:spChg>
        <pc:spChg chg="add del">
          <ac:chgData name="Alexandre Martins de Souza" userId="94c56585407493ab" providerId="LiveId" clId="{792C743C-75CA-412B-B794-0187A618C3F4}" dt="2023-06-12T16:42:05.296" v="758" actId="22"/>
          <ac:spMkLst>
            <pc:docMk/>
            <pc:sldMk cId="3974545627" sldId="295"/>
            <ac:spMk id="58" creationId="{4F07B117-EDE4-BA0A-DD56-BA795188B533}"/>
          </ac:spMkLst>
        </pc:spChg>
        <pc:spChg chg="add del mod">
          <ac:chgData name="Alexandre Martins de Souza" userId="94c56585407493ab" providerId="LiveId" clId="{792C743C-75CA-412B-B794-0187A618C3F4}" dt="2023-06-12T18:34:46.137" v="2078" actId="478"/>
          <ac:spMkLst>
            <pc:docMk/>
            <pc:sldMk cId="3974545627" sldId="295"/>
            <ac:spMk id="60" creationId="{C4A00A64-6BD3-F0EC-2B5C-F5983AAACE16}"/>
          </ac:spMkLst>
        </pc:spChg>
        <pc:spChg chg="add del mod">
          <ac:chgData name="Alexandre Martins de Souza" userId="94c56585407493ab" providerId="LiveId" clId="{792C743C-75CA-412B-B794-0187A618C3F4}" dt="2023-06-12T16:56:39.172" v="889" actId="478"/>
          <ac:spMkLst>
            <pc:docMk/>
            <pc:sldMk cId="3974545627" sldId="295"/>
            <ac:spMk id="62" creationId="{30CEB12E-ECD2-940B-D0A7-DFEFCA73A2DE}"/>
          </ac:spMkLst>
        </pc:spChg>
        <pc:spChg chg="add mod">
          <ac:chgData name="Alexandre Martins de Souza" userId="94c56585407493ab" providerId="LiveId" clId="{792C743C-75CA-412B-B794-0187A618C3F4}" dt="2023-06-13T19:20:13.193" v="5392" actId="1076"/>
          <ac:spMkLst>
            <pc:docMk/>
            <pc:sldMk cId="3974545627" sldId="295"/>
            <ac:spMk id="63" creationId="{82F5C41E-8C88-7373-CC79-560A59ED503E}"/>
          </ac:spMkLst>
        </pc:spChg>
        <pc:spChg chg="del mod">
          <ac:chgData name="Alexandre Martins de Souza" userId="94c56585407493ab" providerId="LiveId" clId="{792C743C-75CA-412B-B794-0187A618C3F4}" dt="2023-06-12T16:21:02.784" v="651" actId="478"/>
          <ac:spMkLst>
            <pc:docMk/>
            <pc:sldMk cId="3974545627" sldId="295"/>
            <ac:spMk id="100" creationId="{590B0198-215A-196A-50F9-875DB58D43AA}"/>
          </ac:spMkLst>
        </pc:spChg>
        <pc:spChg chg="del">
          <ac:chgData name="Alexandre Martins de Souza" userId="94c56585407493ab" providerId="LiveId" clId="{792C743C-75CA-412B-B794-0187A618C3F4}" dt="2023-06-12T15:49:12.355" v="341" actId="478"/>
          <ac:spMkLst>
            <pc:docMk/>
            <pc:sldMk cId="3974545627" sldId="295"/>
            <ac:spMk id="101" creationId="{F47F1F21-25EB-D071-B4F9-A3CE6561DCED}"/>
          </ac:spMkLst>
        </pc:spChg>
        <pc:spChg chg="del">
          <ac:chgData name="Alexandre Martins de Souza" userId="94c56585407493ab" providerId="LiveId" clId="{792C743C-75CA-412B-B794-0187A618C3F4}" dt="2023-06-12T15:49:12.355" v="341" actId="478"/>
          <ac:spMkLst>
            <pc:docMk/>
            <pc:sldMk cId="3974545627" sldId="295"/>
            <ac:spMk id="102" creationId="{8979CD4A-2521-BCF0-BB1E-B2045B211014}"/>
          </ac:spMkLst>
        </pc:spChg>
        <pc:spChg chg="del">
          <ac:chgData name="Alexandre Martins de Souza" userId="94c56585407493ab" providerId="LiveId" clId="{792C743C-75CA-412B-B794-0187A618C3F4}" dt="2023-06-12T15:49:09.256" v="339" actId="478"/>
          <ac:spMkLst>
            <pc:docMk/>
            <pc:sldMk cId="3974545627" sldId="295"/>
            <ac:spMk id="103" creationId="{262CF4B4-7E81-C5AC-0C54-50E954CEB3CF}"/>
          </ac:spMkLst>
        </pc:spChg>
        <pc:spChg chg="del">
          <ac:chgData name="Alexandre Martins de Souza" userId="94c56585407493ab" providerId="LiveId" clId="{792C743C-75CA-412B-B794-0187A618C3F4}" dt="2023-06-12T15:49:12.355" v="341" actId="478"/>
          <ac:spMkLst>
            <pc:docMk/>
            <pc:sldMk cId="3974545627" sldId="295"/>
            <ac:spMk id="104" creationId="{9A131A73-7C15-19F1-D243-AC7B2F6B9333}"/>
          </ac:spMkLst>
        </pc:spChg>
        <pc:spChg chg="del">
          <ac:chgData name="Alexandre Martins de Souza" userId="94c56585407493ab" providerId="LiveId" clId="{792C743C-75CA-412B-B794-0187A618C3F4}" dt="2023-06-12T15:49:12.355" v="341" actId="478"/>
          <ac:spMkLst>
            <pc:docMk/>
            <pc:sldMk cId="3974545627" sldId="295"/>
            <ac:spMk id="106" creationId="{06FFC8BD-2BE5-9E1E-826B-B97FBBE3AF4E}"/>
          </ac:spMkLst>
        </pc:spChg>
        <pc:spChg chg="del">
          <ac:chgData name="Alexandre Martins de Souza" userId="94c56585407493ab" providerId="LiveId" clId="{792C743C-75CA-412B-B794-0187A618C3F4}" dt="2023-06-12T15:49:12.355" v="341" actId="478"/>
          <ac:spMkLst>
            <pc:docMk/>
            <pc:sldMk cId="3974545627" sldId="295"/>
            <ac:spMk id="107" creationId="{E7EEF01B-50FA-1062-1452-E474E02E9EDE}"/>
          </ac:spMkLst>
        </pc:spChg>
        <pc:spChg chg="del">
          <ac:chgData name="Alexandre Martins de Souza" userId="94c56585407493ab" providerId="LiveId" clId="{792C743C-75CA-412B-B794-0187A618C3F4}" dt="2023-06-12T15:49:10.440" v="340" actId="478"/>
          <ac:spMkLst>
            <pc:docMk/>
            <pc:sldMk cId="3974545627" sldId="295"/>
            <ac:spMk id="109" creationId="{11A8D6F0-6855-4ECF-1AD8-86654067A5D8}"/>
          </ac:spMkLst>
        </pc:spChg>
        <pc:spChg chg="del">
          <ac:chgData name="Alexandre Martins de Souza" userId="94c56585407493ab" providerId="LiveId" clId="{792C743C-75CA-412B-B794-0187A618C3F4}" dt="2023-06-12T15:49:12.355" v="341" actId="478"/>
          <ac:spMkLst>
            <pc:docMk/>
            <pc:sldMk cId="3974545627" sldId="295"/>
            <ac:spMk id="111" creationId="{7B113246-07C6-0BCB-06BC-50AC47B98832}"/>
          </ac:spMkLst>
        </pc:spChg>
        <pc:grpChg chg="add mod">
          <ac:chgData name="Alexandre Martins de Souza" userId="94c56585407493ab" providerId="LiveId" clId="{792C743C-75CA-412B-B794-0187A618C3F4}" dt="2023-06-12T16:19:20.539" v="625" actId="164"/>
          <ac:grpSpMkLst>
            <pc:docMk/>
            <pc:sldMk cId="3974545627" sldId="295"/>
            <ac:grpSpMk id="4" creationId="{81A8EF86-4E7B-58C5-9F12-3AC2359F70E4}"/>
          </ac:grpSpMkLst>
        </pc:grpChg>
        <pc:grpChg chg="add mod">
          <ac:chgData name="Alexandre Martins de Souza" userId="94c56585407493ab" providerId="LiveId" clId="{792C743C-75CA-412B-B794-0187A618C3F4}" dt="2023-06-13T19:20:09.246" v="5391" actId="1076"/>
          <ac:grpSpMkLst>
            <pc:docMk/>
            <pc:sldMk cId="3974545627" sldId="295"/>
            <ac:grpSpMk id="45" creationId="{9EC948EB-EC5B-BE57-E4E5-279AE8CCA6D4}"/>
          </ac:grpSpMkLst>
        </pc:grpChg>
        <pc:picChg chg="del">
          <ac:chgData name="Alexandre Martins de Souza" userId="94c56585407493ab" providerId="LiveId" clId="{792C743C-75CA-412B-B794-0187A618C3F4}" dt="2023-06-12T15:49:13.579" v="342" actId="478"/>
          <ac:picMkLst>
            <pc:docMk/>
            <pc:sldMk cId="3974545627" sldId="295"/>
            <ac:picMk id="108" creationId="{A0235B7B-9AF4-DBBF-1CF4-790F726767B3}"/>
          </ac:picMkLst>
        </pc:pic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5" creationId="{E74207F7-8FEB-501A-6BF0-28165A3EA57B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6" creationId="{11D2822C-8AED-DBBD-FDAD-D72052BCF999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7" creationId="{BDAE7DF4-3B3E-80B3-EB88-F2D7D6FB2F6E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8" creationId="{B4D9BBED-91CD-EB97-3A71-A1650F1F64CD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9" creationId="{F68DDFC3-C87D-2C3B-6FBA-793B9C426A27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10" creationId="{5BB8F0DC-E452-8A77-8F8B-2AE36A85E0CF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11" creationId="{B8BF8D54-5583-29B4-47FC-2ABC6FBB3689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12" creationId="{D84B7D73-6CDC-3427-42F4-57661DB84838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13" creationId="{DFD67DC9-41CA-55CA-0895-A5E85BF59A0A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15" creationId="{79314274-40CD-51A0-C021-9646FB93E99D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16" creationId="{0BB17B9E-9B80-9170-EA53-4F3902FA8D93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17" creationId="{3691A3C7-690C-EAAC-1BC7-65C95A8E4C86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18" creationId="{8067B300-DDE1-6EE7-D889-70EDAF9DA76E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19" creationId="{517AB42A-4DB9-A7E8-3636-1071D467ACDA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20" creationId="{B28D1048-4864-FA9A-3449-736CCE33AF3A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21" creationId="{14B5E1C8-0AD5-B5AC-0D47-9C730E84ADC4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22" creationId="{C1188C12-EB0F-D259-E5AC-C669A38BE3DE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23" creationId="{7AF80238-EEB9-5F19-6B9E-A86CCE9FD655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24" creationId="{8A3AB049-9089-AA38-716C-16B09499300C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25" creationId="{680F2A95-DAD5-1ACB-2D97-7FFC3E8E7113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26" creationId="{327B10CF-842A-8199-ECD7-7000889A9CCC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27" creationId="{99D1453C-56F0-57F3-ED73-68ACB3AC69C7}"/>
          </ac:cxnSpMkLst>
        </pc:cxnChg>
        <pc:cxnChg chg="mod">
          <ac:chgData name="Alexandre Martins de Souza" userId="94c56585407493ab" providerId="LiveId" clId="{792C743C-75CA-412B-B794-0187A618C3F4}" dt="2023-06-12T16:14:21.111" v="502"/>
          <ac:cxnSpMkLst>
            <pc:docMk/>
            <pc:sldMk cId="3974545627" sldId="295"/>
            <ac:cxnSpMk id="28" creationId="{2F9C0E08-CF3C-06FE-E67C-072D5D775FB5}"/>
          </ac:cxnSpMkLst>
        </pc:cxnChg>
        <pc:cxnChg chg="add mod ord">
          <ac:chgData name="Alexandre Martins de Souza" userId="94c56585407493ab" providerId="LiveId" clId="{792C743C-75CA-412B-B794-0187A618C3F4}" dt="2023-06-12T16:19:20.539" v="625" actId="164"/>
          <ac:cxnSpMkLst>
            <pc:docMk/>
            <pc:sldMk cId="3974545627" sldId="295"/>
            <ac:cxnSpMk id="43" creationId="{F1BF3E5A-4E66-C280-3ACD-51A404A8BE75}"/>
          </ac:cxnSpMkLst>
        </pc:cxnChg>
      </pc:sldChg>
      <pc:sldChg chg="modSp mod">
        <pc:chgData name="Alexandre Martins de Souza" userId="94c56585407493ab" providerId="LiveId" clId="{792C743C-75CA-412B-B794-0187A618C3F4}" dt="2023-06-13T15:26:07.480" v="2718" actId="20577"/>
        <pc:sldMkLst>
          <pc:docMk/>
          <pc:sldMk cId="1852071090" sldId="307"/>
        </pc:sldMkLst>
        <pc:spChg chg="mod">
          <ac:chgData name="Alexandre Martins de Souza" userId="94c56585407493ab" providerId="LiveId" clId="{792C743C-75CA-412B-B794-0187A618C3F4}" dt="2023-06-13T15:25:50.371" v="2695" actId="1076"/>
          <ac:spMkLst>
            <pc:docMk/>
            <pc:sldMk cId="1852071090" sldId="307"/>
            <ac:spMk id="8" creationId="{2A0B0FFA-F5EA-A6DB-6E01-437246264653}"/>
          </ac:spMkLst>
        </pc:spChg>
        <pc:spChg chg="mod">
          <ac:chgData name="Alexandre Martins de Souza" userId="94c56585407493ab" providerId="LiveId" clId="{792C743C-75CA-412B-B794-0187A618C3F4}" dt="2023-06-13T15:26:07.480" v="2718" actId="20577"/>
          <ac:spMkLst>
            <pc:docMk/>
            <pc:sldMk cId="1852071090" sldId="307"/>
            <ac:spMk id="10" creationId="{C31D4374-E709-F747-3DE3-26AD1DC6E63C}"/>
          </ac:spMkLst>
        </pc:spChg>
        <pc:spChg chg="mod">
          <ac:chgData name="Alexandre Martins de Souza" userId="94c56585407493ab" providerId="LiveId" clId="{792C743C-75CA-412B-B794-0187A618C3F4}" dt="2023-06-13T15:25:52.687" v="2696" actId="1076"/>
          <ac:spMkLst>
            <pc:docMk/>
            <pc:sldMk cId="1852071090" sldId="307"/>
            <ac:spMk id="12" creationId="{DD388941-D8E2-F028-3FBF-CEA5B3354721}"/>
          </ac:spMkLst>
        </pc:spChg>
      </pc:sldChg>
      <pc:sldChg chg="addSp delSp modSp add del mod">
        <pc:chgData name="Alexandre Martins de Souza" userId="94c56585407493ab" providerId="LiveId" clId="{792C743C-75CA-412B-B794-0187A618C3F4}" dt="2023-06-14T18:46:58.564" v="6644" actId="47"/>
        <pc:sldMkLst>
          <pc:docMk/>
          <pc:sldMk cId="1148302568" sldId="308"/>
        </pc:sldMkLst>
        <pc:spChg chg="add del mod">
          <ac:chgData name="Alexandre Martins de Souza" userId="94c56585407493ab" providerId="LiveId" clId="{792C743C-75CA-412B-B794-0187A618C3F4}" dt="2023-06-13T19:14:03.187" v="5025" actId="478"/>
          <ac:spMkLst>
            <pc:docMk/>
            <pc:sldMk cId="1148302568" sldId="308"/>
            <ac:spMk id="3" creationId="{90E64128-1924-AFF4-1D76-EB984338AAF9}"/>
          </ac:spMkLst>
        </pc:spChg>
        <pc:spChg chg="add del">
          <ac:chgData name="Alexandre Martins de Souza" userId="94c56585407493ab" providerId="LiveId" clId="{792C743C-75CA-412B-B794-0187A618C3F4}" dt="2023-06-13T18:27:25.832" v="4974" actId="22"/>
          <ac:spMkLst>
            <pc:docMk/>
            <pc:sldMk cId="1148302568" sldId="308"/>
            <ac:spMk id="5" creationId="{41C15949-075C-A2BB-C169-D43E2D08BB48}"/>
          </ac:spMkLst>
        </pc:spChg>
        <pc:spChg chg="add del mod">
          <ac:chgData name="Alexandre Martins de Souza" userId="94c56585407493ab" providerId="LiveId" clId="{792C743C-75CA-412B-B794-0187A618C3F4}" dt="2023-06-13T19:14:05.428" v="5038" actId="1076"/>
          <ac:spMkLst>
            <pc:docMk/>
            <pc:sldMk cId="1148302568" sldId="308"/>
            <ac:spMk id="7" creationId="{925924AF-9CE5-05EE-E0ED-9B5D17C0DD22}"/>
          </ac:spMkLst>
        </pc:spChg>
        <pc:spChg chg="mod">
          <ac:chgData name="Alexandre Martins de Souza" userId="94c56585407493ab" providerId="LiveId" clId="{792C743C-75CA-412B-B794-0187A618C3F4}" dt="2023-06-13T18:25:32.303" v="4962" actId="20577"/>
          <ac:spMkLst>
            <pc:docMk/>
            <pc:sldMk cId="1148302568" sldId="308"/>
            <ac:spMk id="14" creationId="{4E29B8BA-5506-924A-0588-E00CE2149F2C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29" creationId="{2EE0FC80-74AF-CF52-A2B5-BC630CECE92E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30" creationId="{1704E27E-1B3E-A959-7E9A-B0FD06B43041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31" creationId="{06EBFCAD-BFDF-5CC6-4E1B-197618F0FE60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32" creationId="{A297038D-55A6-51F4-D3C5-86882DAB006C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33" creationId="{7FF48136-FCC3-10B5-75E6-2F016B54221E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34" creationId="{27D0DB00-6822-1BEF-5DF9-A91F91677BB3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35" creationId="{D554BDE1-F888-FF79-E8AA-A83C304EB00F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36" creationId="{B4D76DBC-AF9F-2E9B-1191-08ECAFBE7E5F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37" creationId="{546E3FC0-FAFA-F311-1D62-8D45B8F24249}"/>
          </ac:spMkLst>
        </pc:spChg>
        <pc:spChg chg="mod">
          <ac:chgData name="Alexandre Martins de Souza" userId="94c56585407493ab" providerId="LiveId" clId="{792C743C-75CA-412B-B794-0187A618C3F4}" dt="2023-06-13T15:36:47.453" v="3125"/>
          <ac:spMkLst>
            <pc:docMk/>
            <pc:sldMk cId="1148302568" sldId="308"/>
            <ac:spMk id="38" creationId="{8D86DEA3-2C0C-E66F-6B25-E1FB58877A1D}"/>
          </ac:spMkLst>
        </pc:spChg>
        <pc:spChg chg="add del mod">
          <ac:chgData name="Alexandre Martins de Souza" userId="94c56585407493ab" providerId="LiveId" clId="{792C743C-75CA-412B-B794-0187A618C3F4}" dt="2023-06-13T15:48:06.631" v="3261" actId="22"/>
          <ac:spMkLst>
            <pc:docMk/>
            <pc:sldMk cId="1148302568" sldId="308"/>
            <ac:spMk id="40" creationId="{92D6A6EA-A3F0-3762-2F05-92AD3C05EF85}"/>
          </ac:spMkLst>
        </pc:spChg>
        <pc:spChg chg="add del">
          <ac:chgData name="Alexandre Martins de Souza" userId="94c56585407493ab" providerId="LiveId" clId="{792C743C-75CA-412B-B794-0187A618C3F4}" dt="2023-06-13T15:48:09.511" v="3263" actId="22"/>
          <ac:spMkLst>
            <pc:docMk/>
            <pc:sldMk cId="1148302568" sldId="308"/>
            <ac:spMk id="42" creationId="{109B6F43-FA29-9EA5-91AA-A0536833248C}"/>
          </ac:spMkLst>
        </pc:spChg>
        <pc:spChg chg="add del mod">
          <ac:chgData name="Alexandre Martins de Souza" userId="94c56585407493ab" providerId="LiveId" clId="{792C743C-75CA-412B-B794-0187A618C3F4}" dt="2023-06-13T15:56:51.227" v="3377" actId="478"/>
          <ac:spMkLst>
            <pc:docMk/>
            <pc:sldMk cId="1148302568" sldId="308"/>
            <ac:spMk id="44" creationId="{9D82034D-1706-5810-2CA5-A740DCF7EB2F}"/>
          </ac:spMkLst>
        </pc:spChg>
        <pc:spChg chg="add del">
          <ac:chgData name="Alexandre Martins de Souza" userId="94c56585407493ab" providerId="LiveId" clId="{792C743C-75CA-412B-B794-0187A618C3F4}" dt="2023-06-13T15:58:55.654" v="3411" actId="22"/>
          <ac:spMkLst>
            <pc:docMk/>
            <pc:sldMk cId="1148302568" sldId="308"/>
            <ac:spMk id="46" creationId="{779C187C-63A8-3108-5285-E384990B0956}"/>
          </ac:spMkLst>
        </pc:spChg>
        <pc:spChg chg="add mod">
          <ac:chgData name="Alexandre Martins de Souza" userId="94c56585407493ab" providerId="LiveId" clId="{792C743C-75CA-412B-B794-0187A618C3F4}" dt="2023-06-13T18:25:42.491" v="4965" actId="1076"/>
          <ac:spMkLst>
            <pc:docMk/>
            <pc:sldMk cId="1148302568" sldId="308"/>
            <ac:spMk id="48" creationId="{6C3C05A3-A5C2-AC12-4500-6D656F9A28A2}"/>
          </ac:spMkLst>
        </pc:spChg>
        <pc:spChg chg="add mod">
          <ac:chgData name="Alexandre Martins de Souza" userId="94c56585407493ab" providerId="LiveId" clId="{792C743C-75CA-412B-B794-0187A618C3F4}" dt="2023-06-13T19:24:59.838" v="5433" actId="207"/>
          <ac:spMkLst>
            <pc:docMk/>
            <pc:sldMk cId="1148302568" sldId="308"/>
            <ac:spMk id="50" creationId="{C4FAA549-8A81-03C2-A6DB-75D70913E408}"/>
          </ac:spMkLst>
        </pc:spChg>
        <pc:spChg chg="add mod">
          <ac:chgData name="Alexandre Martins de Souza" userId="94c56585407493ab" providerId="LiveId" clId="{792C743C-75CA-412B-B794-0187A618C3F4}" dt="2023-06-13T19:14:02.126" v="5019" actId="1076"/>
          <ac:spMkLst>
            <pc:docMk/>
            <pc:sldMk cId="1148302568" sldId="308"/>
            <ac:spMk id="52" creationId="{4D9B6FBA-2EF8-D09E-7221-7E9B7F34996F}"/>
          </ac:spMkLst>
        </pc:spChg>
        <pc:spChg chg="add mod">
          <ac:chgData name="Alexandre Martins de Souza" userId="94c56585407493ab" providerId="LiveId" clId="{792C743C-75CA-412B-B794-0187A618C3F4}" dt="2023-06-13T19:14:02.126" v="5019" actId="1076"/>
          <ac:spMkLst>
            <pc:docMk/>
            <pc:sldMk cId="1148302568" sldId="308"/>
            <ac:spMk id="53" creationId="{A7774E86-26AC-F28A-AAF6-BC5643F01B0C}"/>
          </ac:spMkLst>
        </pc:spChg>
        <pc:spChg chg="add mod">
          <ac:chgData name="Alexandre Martins de Souza" userId="94c56585407493ab" providerId="LiveId" clId="{792C743C-75CA-412B-B794-0187A618C3F4}" dt="2023-06-13T19:25:14.329" v="5436" actId="1076"/>
          <ac:spMkLst>
            <pc:docMk/>
            <pc:sldMk cId="1148302568" sldId="308"/>
            <ac:spMk id="54" creationId="{364CD743-E27B-FA28-320F-2AD2F2239CD5}"/>
          </ac:spMkLst>
        </pc:spChg>
        <pc:spChg chg="add mod">
          <ac:chgData name="Alexandre Martins de Souza" userId="94c56585407493ab" providerId="LiveId" clId="{792C743C-75CA-412B-B794-0187A618C3F4}" dt="2023-06-13T19:14:02.333" v="5020" actId="1076"/>
          <ac:spMkLst>
            <pc:docMk/>
            <pc:sldMk cId="1148302568" sldId="308"/>
            <ac:spMk id="56" creationId="{4C52D5FA-6D0D-CE5F-21EE-2C9FAAE1B38A}"/>
          </ac:spMkLst>
        </pc:spChg>
        <pc:spChg chg="add mod">
          <ac:chgData name="Alexandre Martins de Souza" userId="94c56585407493ab" providerId="LiveId" clId="{792C743C-75CA-412B-B794-0187A618C3F4}" dt="2023-06-14T18:40:22.644" v="6474" actId="1076"/>
          <ac:spMkLst>
            <pc:docMk/>
            <pc:sldMk cId="1148302568" sldId="308"/>
            <ac:spMk id="58" creationId="{2666A999-BEA3-5F48-E421-9DBDBB52AF92}"/>
          </ac:spMkLst>
        </pc:spChg>
        <pc:spChg chg="add mod">
          <ac:chgData name="Alexandre Martins de Souza" userId="94c56585407493ab" providerId="LiveId" clId="{792C743C-75CA-412B-B794-0187A618C3F4}" dt="2023-06-13T19:14:02.517" v="5021" actId="1076"/>
          <ac:spMkLst>
            <pc:docMk/>
            <pc:sldMk cId="1148302568" sldId="308"/>
            <ac:spMk id="59" creationId="{163569C7-85F2-B0A1-04C9-1140A3C4AF7A}"/>
          </ac:spMkLst>
        </pc:spChg>
        <pc:spChg chg="add mod">
          <ac:chgData name="Alexandre Martins de Souza" userId="94c56585407493ab" providerId="LiveId" clId="{792C743C-75CA-412B-B794-0187A618C3F4}" dt="2023-06-13T19:14:02.680" v="5022" actId="1076"/>
          <ac:spMkLst>
            <pc:docMk/>
            <pc:sldMk cId="1148302568" sldId="308"/>
            <ac:spMk id="61" creationId="{CC577E34-D6E2-0E10-8014-8FC520CCDBBB}"/>
          </ac:spMkLst>
        </pc:spChg>
        <pc:spChg chg="add del">
          <ac:chgData name="Alexandre Martins de Souza" userId="94c56585407493ab" providerId="LiveId" clId="{792C743C-75CA-412B-B794-0187A618C3F4}" dt="2023-06-13T16:14:20.163" v="3882" actId="22"/>
          <ac:spMkLst>
            <pc:docMk/>
            <pc:sldMk cId="1148302568" sldId="308"/>
            <ac:spMk id="63" creationId="{3A3313C3-CC0C-B208-C76B-78CC5C503F93}"/>
          </ac:spMkLst>
        </pc:spChg>
        <pc:spChg chg="add del mod">
          <ac:chgData name="Alexandre Martins de Souza" userId="94c56585407493ab" providerId="LiveId" clId="{792C743C-75CA-412B-B794-0187A618C3F4}" dt="2023-06-13T16:14:46.120" v="3894" actId="478"/>
          <ac:spMkLst>
            <pc:docMk/>
            <pc:sldMk cId="1148302568" sldId="308"/>
            <ac:spMk id="65" creationId="{40477263-03DB-D9F4-A76D-4EDCEDEB796D}"/>
          </ac:spMkLst>
        </pc:spChg>
        <pc:spChg chg="del mod">
          <ac:chgData name="Alexandre Martins de Souza" userId="94c56585407493ab" providerId="LiveId" clId="{792C743C-75CA-412B-B794-0187A618C3F4}" dt="2023-06-13T18:25:35.342" v="4963" actId="478"/>
          <ac:spMkLst>
            <pc:docMk/>
            <pc:sldMk cId="1148302568" sldId="308"/>
            <ac:spMk id="100" creationId="{590B0198-215A-196A-50F9-875DB58D43AA}"/>
          </ac:spMkLst>
        </pc:spChg>
        <pc:spChg chg="del mod">
          <ac:chgData name="Alexandre Martins de Souza" userId="94c56585407493ab" providerId="LiveId" clId="{792C743C-75CA-412B-B794-0187A618C3F4}" dt="2023-06-13T15:56:51.227" v="3377" actId="478"/>
          <ac:spMkLst>
            <pc:docMk/>
            <pc:sldMk cId="1148302568" sldId="308"/>
            <ac:spMk id="101" creationId="{F47F1F21-25EB-D071-B4F9-A3CE6561DCED}"/>
          </ac:spMkLst>
        </pc:spChg>
        <pc:spChg chg="del mod">
          <ac:chgData name="Alexandre Martins de Souza" userId="94c56585407493ab" providerId="LiveId" clId="{792C743C-75CA-412B-B794-0187A618C3F4}" dt="2023-06-13T15:56:51.227" v="3377" actId="478"/>
          <ac:spMkLst>
            <pc:docMk/>
            <pc:sldMk cId="1148302568" sldId="308"/>
            <ac:spMk id="102" creationId="{8979CD4A-2521-BCF0-BB1E-B2045B211014}"/>
          </ac:spMkLst>
        </pc:spChg>
        <pc:spChg chg="del mod">
          <ac:chgData name="Alexandre Martins de Souza" userId="94c56585407493ab" providerId="LiveId" clId="{792C743C-75CA-412B-B794-0187A618C3F4}" dt="2023-06-13T15:56:51.227" v="3377" actId="478"/>
          <ac:spMkLst>
            <pc:docMk/>
            <pc:sldMk cId="1148302568" sldId="308"/>
            <ac:spMk id="103" creationId="{262CF4B4-7E81-C5AC-0C54-50E954CEB3CF}"/>
          </ac:spMkLst>
        </pc:spChg>
        <pc:spChg chg="del mod">
          <ac:chgData name="Alexandre Martins de Souza" userId="94c56585407493ab" providerId="LiveId" clId="{792C743C-75CA-412B-B794-0187A618C3F4}" dt="2023-06-13T15:56:51.227" v="3377" actId="478"/>
          <ac:spMkLst>
            <pc:docMk/>
            <pc:sldMk cId="1148302568" sldId="308"/>
            <ac:spMk id="104" creationId="{9A131A73-7C15-19F1-D243-AC7B2F6B9333}"/>
          </ac:spMkLst>
        </pc:spChg>
        <pc:spChg chg="del mod">
          <ac:chgData name="Alexandre Martins de Souza" userId="94c56585407493ab" providerId="LiveId" clId="{792C743C-75CA-412B-B794-0187A618C3F4}" dt="2023-06-13T15:56:51.227" v="3377" actId="478"/>
          <ac:spMkLst>
            <pc:docMk/>
            <pc:sldMk cId="1148302568" sldId="308"/>
            <ac:spMk id="106" creationId="{06FFC8BD-2BE5-9E1E-826B-B97FBBE3AF4E}"/>
          </ac:spMkLst>
        </pc:spChg>
        <pc:spChg chg="del mod">
          <ac:chgData name="Alexandre Martins de Souza" userId="94c56585407493ab" providerId="LiveId" clId="{792C743C-75CA-412B-B794-0187A618C3F4}" dt="2023-06-13T15:56:51.227" v="3377" actId="478"/>
          <ac:spMkLst>
            <pc:docMk/>
            <pc:sldMk cId="1148302568" sldId="308"/>
            <ac:spMk id="107" creationId="{E7EEF01B-50FA-1062-1452-E474E02E9EDE}"/>
          </ac:spMkLst>
        </pc:spChg>
        <pc:spChg chg="del mod">
          <ac:chgData name="Alexandre Martins de Souza" userId="94c56585407493ab" providerId="LiveId" clId="{792C743C-75CA-412B-B794-0187A618C3F4}" dt="2023-06-13T15:56:51.227" v="3377" actId="478"/>
          <ac:spMkLst>
            <pc:docMk/>
            <pc:sldMk cId="1148302568" sldId="308"/>
            <ac:spMk id="109" creationId="{11A8D6F0-6855-4ECF-1AD8-86654067A5D8}"/>
          </ac:spMkLst>
        </pc:spChg>
        <pc:spChg chg="del mod">
          <ac:chgData name="Alexandre Martins de Souza" userId="94c56585407493ab" providerId="LiveId" clId="{792C743C-75CA-412B-B794-0187A618C3F4}" dt="2023-06-13T15:56:51.227" v="3377" actId="478"/>
          <ac:spMkLst>
            <pc:docMk/>
            <pc:sldMk cId="1148302568" sldId="308"/>
            <ac:spMk id="111" creationId="{7B113246-07C6-0BCB-06BC-50AC47B98832}"/>
          </ac:spMkLst>
        </pc:spChg>
        <pc:grpChg chg="add del mod">
          <ac:chgData name="Alexandre Martins de Souza" userId="94c56585407493ab" providerId="LiveId" clId="{792C743C-75CA-412B-B794-0187A618C3F4}" dt="2023-06-13T15:56:51.227" v="3377" actId="478"/>
          <ac:grpSpMkLst>
            <pc:docMk/>
            <pc:sldMk cId="1148302568" sldId="308"/>
            <ac:grpSpMk id="2" creationId="{C291249B-43EF-0C9D-B9E7-0843D01F44F7}"/>
          </ac:grpSpMkLst>
        </pc:grpChg>
        <pc:grpChg chg="mod">
          <ac:chgData name="Alexandre Martins de Souza" userId="94c56585407493ab" providerId="LiveId" clId="{792C743C-75CA-412B-B794-0187A618C3F4}" dt="2023-06-13T15:36:47.453" v="3125"/>
          <ac:grpSpMkLst>
            <pc:docMk/>
            <pc:sldMk cId="1148302568" sldId="308"/>
            <ac:grpSpMk id="4" creationId="{0A36D1E6-4367-A498-EC14-F7BEB1FFBD58}"/>
          </ac:grpSpMkLst>
        </pc:grpChg>
        <pc:picChg chg="del">
          <ac:chgData name="Alexandre Martins de Souza" userId="94c56585407493ab" providerId="LiveId" clId="{792C743C-75CA-412B-B794-0187A618C3F4}" dt="2023-06-13T15:36:46.765" v="3124" actId="478"/>
          <ac:picMkLst>
            <pc:docMk/>
            <pc:sldMk cId="1148302568" sldId="308"/>
            <ac:picMk id="108" creationId="{A0235B7B-9AF4-DBBF-1CF4-790F726767B3}"/>
          </ac:picMkLst>
        </pc:pic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3" creationId="{3C77025A-87D2-D539-2386-3E430798EC98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5" creationId="{C6944817-D520-F9EF-B54D-E5FAD8C21C36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6" creationId="{B83AA28A-877D-9CE3-8613-D5FCDC944801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7" creationId="{FD48B127-EB04-0E5E-EA25-36A0C0D54C5C}"/>
          </ac:cxnSpMkLst>
        </pc:cxnChg>
        <pc:cxnChg chg="mod">
          <ac:chgData name="Alexandre Martins de Souza" userId="94c56585407493ab" providerId="LiveId" clId="{792C743C-75CA-412B-B794-0187A618C3F4}" dt="2023-06-13T15:56:51.227" v="3377" actId="478"/>
          <ac:cxnSpMkLst>
            <pc:docMk/>
            <pc:sldMk cId="1148302568" sldId="308"/>
            <ac:cxnSpMk id="8" creationId="{EEF09BA5-ECAD-EF6B-B316-8C041ADD4526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9" creationId="{4BB7877B-DE98-34D5-CB93-0368B1BC4B2D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10" creationId="{E579DC1F-6379-5B84-8241-FFC7604C5B8F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11" creationId="{E86BBF59-7C30-357C-F281-CB4B507BEEC4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12" creationId="{99FD95E7-48CB-5896-37FE-AC05A1A23B0A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13" creationId="{225E907F-59A6-F2E6-8B0B-237176EF5B82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15" creationId="{C76DBA2A-3C0B-C6C3-A8FC-C1AFC8F833DE}"/>
          </ac:cxnSpMkLst>
        </pc:cxnChg>
        <pc:cxnChg chg="mod">
          <ac:chgData name="Alexandre Martins de Souza" userId="94c56585407493ab" providerId="LiveId" clId="{792C743C-75CA-412B-B794-0187A618C3F4}" dt="2023-06-13T15:56:51.227" v="3377" actId="478"/>
          <ac:cxnSpMkLst>
            <pc:docMk/>
            <pc:sldMk cId="1148302568" sldId="308"/>
            <ac:cxnSpMk id="16" creationId="{6DC1BAC8-798B-3F2B-745B-2B7C19F267C6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17" creationId="{71FBD446-7C7E-40EE-4B9F-12220E529EE9}"/>
          </ac:cxnSpMkLst>
        </pc:cxnChg>
        <pc:cxnChg chg="mod">
          <ac:chgData name="Alexandre Martins de Souza" userId="94c56585407493ab" providerId="LiveId" clId="{792C743C-75CA-412B-B794-0187A618C3F4}" dt="2023-06-13T15:56:51.227" v="3377" actId="478"/>
          <ac:cxnSpMkLst>
            <pc:docMk/>
            <pc:sldMk cId="1148302568" sldId="308"/>
            <ac:cxnSpMk id="18" creationId="{67891DFC-1971-220D-B431-6E36F0FEC621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19" creationId="{57B4B3FE-ECEE-2069-E394-5B680C7F7430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20" creationId="{DD9BC55C-0F0D-3D65-A8F1-9FD3F38D9294}"/>
          </ac:cxnSpMkLst>
        </pc:cxnChg>
        <pc:cxnChg chg="mod">
          <ac:chgData name="Alexandre Martins de Souza" userId="94c56585407493ab" providerId="LiveId" clId="{792C743C-75CA-412B-B794-0187A618C3F4}" dt="2023-06-13T15:56:51.227" v="3377" actId="478"/>
          <ac:cxnSpMkLst>
            <pc:docMk/>
            <pc:sldMk cId="1148302568" sldId="308"/>
            <ac:cxnSpMk id="21" creationId="{32D107D1-0226-EC47-5BD0-47BC958D2F89}"/>
          </ac:cxnSpMkLst>
        </pc:cxnChg>
        <pc:cxnChg chg="mod">
          <ac:chgData name="Alexandre Martins de Souza" userId="94c56585407493ab" providerId="LiveId" clId="{792C743C-75CA-412B-B794-0187A618C3F4}" dt="2023-06-13T15:56:51.227" v="3377" actId="478"/>
          <ac:cxnSpMkLst>
            <pc:docMk/>
            <pc:sldMk cId="1148302568" sldId="308"/>
            <ac:cxnSpMk id="22" creationId="{E1D3C376-9B23-62B6-C8BE-C13DD34EE9E8}"/>
          </ac:cxnSpMkLst>
        </pc:cxnChg>
        <pc:cxnChg chg="mod">
          <ac:chgData name="Alexandre Martins de Souza" userId="94c56585407493ab" providerId="LiveId" clId="{792C743C-75CA-412B-B794-0187A618C3F4}" dt="2023-06-13T15:56:51.227" v="3377" actId="478"/>
          <ac:cxnSpMkLst>
            <pc:docMk/>
            <pc:sldMk cId="1148302568" sldId="308"/>
            <ac:cxnSpMk id="23" creationId="{7DF30C1F-D76C-D3B2-0F43-5EC2DB70152F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24" creationId="{D29934D1-67AE-7B9F-E25B-27A152E8DE6C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25" creationId="{EBBD7851-494E-8138-7D47-27FDC7FEC8BD}"/>
          </ac:cxnSpMkLst>
        </pc:cxnChg>
        <pc:cxnChg chg="mod">
          <ac:chgData name="Alexandre Martins de Souza" userId="94c56585407493ab" providerId="LiveId" clId="{792C743C-75CA-412B-B794-0187A618C3F4}" dt="2023-06-13T15:56:51.227" v="3377" actId="478"/>
          <ac:cxnSpMkLst>
            <pc:docMk/>
            <pc:sldMk cId="1148302568" sldId="308"/>
            <ac:cxnSpMk id="26" creationId="{4EAE8282-AE05-9CFA-A22A-3ECFDC506480}"/>
          </ac:cxnSpMkLst>
        </pc:cxnChg>
        <pc:cxnChg chg="mod">
          <ac:chgData name="Alexandre Martins de Souza" userId="94c56585407493ab" providerId="LiveId" clId="{792C743C-75CA-412B-B794-0187A618C3F4}" dt="2023-06-13T15:36:47.453" v="3125"/>
          <ac:cxnSpMkLst>
            <pc:docMk/>
            <pc:sldMk cId="1148302568" sldId="308"/>
            <ac:cxnSpMk id="27" creationId="{0511DDD8-B24B-5944-E304-1230129E7A5A}"/>
          </ac:cxnSpMkLst>
        </pc:cxnChg>
        <pc:cxnChg chg="mod">
          <ac:chgData name="Alexandre Martins de Souza" userId="94c56585407493ab" providerId="LiveId" clId="{792C743C-75CA-412B-B794-0187A618C3F4}" dt="2023-06-13T15:56:51.227" v="3377" actId="478"/>
          <ac:cxnSpMkLst>
            <pc:docMk/>
            <pc:sldMk cId="1148302568" sldId="308"/>
            <ac:cxnSpMk id="28" creationId="{5DD4CC62-2B95-7871-B00F-FE22B2886DF3}"/>
          </ac:cxnSpMkLst>
        </pc:cxnChg>
      </pc:sldChg>
      <pc:sldChg chg="addSp delSp modSp add mod">
        <pc:chgData name="Alexandre Martins de Souza" userId="94c56585407493ab" providerId="LiveId" clId="{792C743C-75CA-412B-B794-0187A618C3F4}" dt="2023-06-13T19:20:19.911" v="5402" actId="20577"/>
        <pc:sldMkLst>
          <pc:docMk/>
          <pc:sldMk cId="3723062175" sldId="309"/>
        </pc:sldMkLst>
        <pc:spChg chg="add del mod">
          <ac:chgData name="Alexandre Martins de Souza" userId="94c56585407493ab" providerId="LiveId" clId="{792C743C-75CA-412B-B794-0187A618C3F4}" dt="2023-06-12T18:18:35.746" v="1176" actId="478"/>
          <ac:spMkLst>
            <pc:docMk/>
            <pc:sldMk cId="3723062175" sldId="309"/>
            <ac:spMk id="2" creationId="{6E99F464-583E-1116-655E-257379F1A204}"/>
          </ac:spMkLst>
        </pc:spChg>
        <pc:spChg chg="add mod">
          <ac:chgData name="Alexandre Martins de Souza" userId="94c56585407493ab" providerId="LiveId" clId="{792C743C-75CA-412B-B794-0187A618C3F4}" dt="2023-06-13T15:41:13.837" v="3154" actId="1076"/>
          <ac:spMkLst>
            <pc:docMk/>
            <pc:sldMk cId="3723062175" sldId="309"/>
            <ac:spMk id="3" creationId="{1072815A-BA78-145E-5868-B8B31FC2B364}"/>
          </ac:spMkLst>
        </pc:spChg>
        <pc:spChg chg="del">
          <ac:chgData name="Alexandre Martins de Souza" userId="94c56585407493ab" providerId="LiveId" clId="{792C743C-75CA-412B-B794-0187A618C3F4}" dt="2023-06-12T16:59:36.313" v="1089" actId="478"/>
          <ac:spMkLst>
            <pc:docMk/>
            <pc:sldMk cId="3723062175" sldId="309"/>
            <ac:spMk id="3" creationId="{A5B26911-C16E-49DB-74CB-CB0FFA4E3540}"/>
          </ac:spMkLst>
        </pc:spChg>
        <pc:spChg chg="mod">
          <ac:chgData name="Alexandre Martins de Souza" userId="94c56585407493ab" providerId="LiveId" clId="{792C743C-75CA-412B-B794-0187A618C3F4}" dt="2023-06-13T19:20:19.911" v="5402" actId="20577"/>
          <ac:spMkLst>
            <pc:docMk/>
            <pc:sldMk cId="3723062175" sldId="309"/>
            <ac:spMk id="14" creationId="{4E29B8BA-5506-924A-0588-E00CE2149F2C}"/>
          </ac:spMkLst>
        </pc:spChg>
        <pc:spChg chg="del">
          <ac:chgData name="Alexandre Martins de Souza" userId="94c56585407493ab" providerId="LiveId" clId="{792C743C-75CA-412B-B794-0187A618C3F4}" dt="2023-06-12T16:59:36.313" v="1089" actId="478"/>
          <ac:spMkLst>
            <pc:docMk/>
            <pc:sldMk cId="3723062175" sldId="309"/>
            <ac:spMk id="39" creationId="{E17AD020-AA60-F518-F542-925F4156DBDB}"/>
          </ac:spMkLst>
        </pc:spChg>
        <pc:spChg chg="add del mod">
          <ac:chgData name="Alexandre Martins de Souza" userId="94c56585407493ab" providerId="LiveId" clId="{792C743C-75CA-412B-B794-0187A618C3F4}" dt="2023-06-12T18:18:35.746" v="1176" actId="478"/>
          <ac:spMkLst>
            <pc:docMk/>
            <pc:sldMk cId="3723062175" sldId="309"/>
            <ac:spMk id="40" creationId="{6C47BBA1-27B7-BEF4-9878-EF094FE86A08}"/>
          </ac:spMkLst>
        </pc:spChg>
        <pc:spChg chg="del">
          <ac:chgData name="Alexandre Martins de Souza" userId="94c56585407493ab" providerId="LiveId" clId="{792C743C-75CA-412B-B794-0187A618C3F4}" dt="2023-06-12T16:59:36.313" v="1089" actId="478"/>
          <ac:spMkLst>
            <pc:docMk/>
            <pc:sldMk cId="3723062175" sldId="309"/>
            <ac:spMk id="41" creationId="{61B76A36-2B26-3B77-E1AD-F740B2545A91}"/>
          </ac:spMkLst>
        </pc:spChg>
        <pc:spChg chg="add mod">
          <ac:chgData name="Alexandre Martins de Souza" userId="94c56585407493ab" providerId="LiveId" clId="{792C743C-75CA-412B-B794-0187A618C3F4}" dt="2023-06-12T18:39:09.930" v="2398" actId="164"/>
          <ac:spMkLst>
            <pc:docMk/>
            <pc:sldMk cId="3723062175" sldId="309"/>
            <ac:spMk id="42" creationId="{BEE53E3D-E1B4-56F1-A8E2-CE74240D9D52}"/>
          </ac:spMkLst>
        </pc:spChg>
        <pc:spChg chg="add mod">
          <ac:chgData name="Alexandre Martins de Souza" userId="94c56585407493ab" providerId="LiveId" clId="{792C743C-75CA-412B-B794-0187A618C3F4}" dt="2023-06-12T18:39:09.930" v="2398" actId="164"/>
          <ac:spMkLst>
            <pc:docMk/>
            <pc:sldMk cId="3723062175" sldId="309"/>
            <ac:spMk id="44" creationId="{CB618B7B-792F-9CBF-8EC8-E43BE1A73056}"/>
          </ac:spMkLst>
        </pc:spChg>
        <pc:spChg chg="add mod">
          <ac:chgData name="Alexandre Martins de Souza" userId="94c56585407493ab" providerId="LiveId" clId="{792C743C-75CA-412B-B794-0187A618C3F4}" dt="2023-06-12T18:39:09.930" v="2398" actId="164"/>
          <ac:spMkLst>
            <pc:docMk/>
            <pc:sldMk cId="3723062175" sldId="309"/>
            <ac:spMk id="46" creationId="{558827CB-6A0A-9E6A-2235-D642685D7FA5}"/>
          </ac:spMkLst>
        </pc:spChg>
        <pc:spChg chg="del">
          <ac:chgData name="Alexandre Martins de Souza" userId="94c56585407493ab" providerId="LiveId" clId="{792C743C-75CA-412B-B794-0187A618C3F4}" dt="2023-06-13T15:29:37.166" v="2727" actId="478"/>
          <ac:spMkLst>
            <pc:docMk/>
            <pc:sldMk cId="3723062175" sldId="309"/>
            <ac:spMk id="47" creationId="{1D4D2155-FB24-DEFA-9C45-FF66993AC29D}"/>
          </ac:spMkLst>
        </pc:spChg>
        <pc:spChg chg="add mod">
          <ac:chgData name="Alexandre Martins de Souza" userId="94c56585407493ab" providerId="LiveId" clId="{792C743C-75CA-412B-B794-0187A618C3F4}" dt="2023-06-12T18:39:09.930" v="2398" actId="164"/>
          <ac:spMkLst>
            <pc:docMk/>
            <pc:sldMk cId="3723062175" sldId="309"/>
            <ac:spMk id="49" creationId="{72CF880E-0A75-B189-7DE1-CCA3AABF0CC8}"/>
          </ac:spMkLst>
        </pc:spChg>
        <pc:spChg chg="add mod">
          <ac:chgData name="Alexandre Martins de Souza" userId="94c56585407493ab" providerId="LiveId" clId="{792C743C-75CA-412B-B794-0187A618C3F4}" dt="2023-06-12T18:39:09.930" v="2398" actId="164"/>
          <ac:spMkLst>
            <pc:docMk/>
            <pc:sldMk cId="3723062175" sldId="309"/>
            <ac:spMk id="50" creationId="{BFA682FE-77A6-1971-48B9-B44D9C161CE6}"/>
          </ac:spMkLst>
        </pc:spChg>
        <pc:spChg chg="add mod">
          <ac:chgData name="Alexandre Martins de Souza" userId="94c56585407493ab" providerId="LiveId" clId="{792C743C-75CA-412B-B794-0187A618C3F4}" dt="2023-06-13T15:38:35.643" v="3153" actId="1076"/>
          <ac:spMkLst>
            <pc:docMk/>
            <pc:sldMk cId="3723062175" sldId="309"/>
            <ac:spMk id="52" creationId="{EE2FED55-E8D1-E81E-362B-DAF72E697354}"/>
          </ac:spMkLst>
        </pc:spChg>
        <pc:spChg chg="add mod">
          <ac:chgData name="Alexandre Martins de Souza" userId="94c56585407493ab" providerId="LiveId" clId="{792C743C-75CA-412B-B794-0187A618C3F4}" dt="2023-06-13T15:38:35.643" v="3153" actId="1076"/>
          <ac:spMkLst>
            <pc:docMk/>
            <pc:sldMk cId="3723062175" sldId="309"/>
            <ac:spMk id="54" creationId="{AB357C7F-F93F-5522-A18F-99FFBBAA1517}"/>
          </ac:spMkLst>
        </pc:spChg>
        <pc:spChg chg="add del mod">
          <ac:chgData name="Alexandre Martins de Souza" userId="94c56585407493ab" providerId="LiveId" clId="{792C743C-75CA-412B-B794-0187A618C3F4}" dt="2023-06-12T18:33:05.137" v="2055" actId="478"/>
          <ac:spMkLst>
            <pc:docMk/>
            <pc:sldMk cId="3723062175" sldId="309"/>
            <ac:spMk id="55" creationId="{4A4AE263-D355-06CA-55AD-D92791A38739}"/>
          </ac:spMkLst>
        </pc:spChg>
        <pc:spChg chg="add del mod">
          <ac:chgData name="Alexandre Martins de Souza" userId="94c56585407493ab" providerId="LiveId" clId="{792C743C-75CA-412B-B794-0187A618C3F4}" dt="2023-06-12T18:33:05.926" v="2056" actId="478"/>
          <ac:spMkLst>
            <pc:docMk/>
            <pc:sldMk cId="3723062175" sldId="309"/>
            <ac:spMk id="56" creationId="{605B5EBE-F0BC-6781-0F28-06D8651122C3}"/>
          </ac:spMkLst>
        </pc:spChg>
        <pc:spChg chg="add mod">
          <ac:chgData name="Alexandre Martins de Souza" userId="94c56585407493ab" providerId="LiveId" clId="{792C743C-75CA-412B-B794-0187A618C3F4}" dt="2023-06-13T15:38:35.643" v="3153" actId="1076"/>
          <ac:spMkLst>
            <pc:docMk/>
            <pc:sldMk cId="3723062175" sldId="309"/>
            <ac:spMk id="57" creationId="{4A59C484-6172-0EC0-D403-9D16C8DCF26B}"/>
          </ac:spMkLst>
        </pc:spChg>
        <pc:spChg chg="add mod">
          <ac:chgData name="Alexandre Martins de Souza" userId="94c56585407493ab" providerId="LiveId" clId="{792C743C-75CA-412B-B794-0187A618C3F4}" dt="2023-06-12T18:39:09.930" v="2398" actId="164"/>
          <ac:spMkLst>
            <pc:docMk/>
            <pc:sldMk cId="3723062175" sldId="309"/>
            <ac:spMk id="58" creationId="{4578BFEC-3073-89E7-FC0E-6198A40103FC}"/>
          </ac:spMkLst>
        </pc:spChg>
        <pc:spChg chg="add del mod">
          <ac:chgData name="Alexandre Martins de Souza" userId="94c56585407493ab" providerId="LiveId" clId="{792C743C-75CA-412B-B794-0187A618C3F4}" dt="2023-06-12T18:33:33.221" v="2062" actId="478"/>
          <ac:spMkLst>
            <pc:docMk/>
            <pc:sldMk cId="3723062175" sldId="309"/>
            <ac:spMk id="59" creationId="{54B2A93F-D1D7-0CF2-D5F1-5074C3766480}"/>
          </ac:spMkLst>
        </pc:spChg>
        <pc:spChg chg="add mod">
          <ac:chgData name="Alexandre Martins de Souza" userId="94c56585407493ab" providerId="LiveId" clId="{792C743C-75CA-412B-B794-0187A618C3F4}" dt="2023-06-12T18:39:09.930" v="2398" actId="164"/>
          <ac:spMkLst>
            <pc:docMk/>
            <pc:sldMk cId="3723062175" sldId="309"/>
            <ac:spMk id="60" creationId="{9050B318-D81A-5E4E-D43C-BF4636A90A67}"/>
          </ac:spMkLst>
        </pc:spChg>
        <pc:spChg chg="add del mod">
          <ac:chgData name="Alexandre Martins de Souza" userId="94c56585407493ab" providerId="LiveId" clId="{792C743C-75CA-412B-B794-0187A618C3F4}" dt="2023-06-12T18:38:04.494" v="2305" actId="478"/>
          <ac:spMkLst>
            <pc:docMk/>
            <pc:sldMk cId="3723062175" sldId="309"/>
            <ac:spMk id="62" creationId="{2AB58CCB-3429-64E7-E1AE-8C6B36C03F1D}"/>
          </ac:spMkLst>
        </pc:spChg>
        <pc:spChg chg="mod">
          <ac:chgData name="Alexandre Martins de Souza" userId="94c56585407493ab" providerId="LiveId" clId="{792C743C-75CA-412B-B794-0187A618C3F4}" dt="2023-06-13T15:29:42.750" v="2728" actId="1076"/>
          <ac:spMkLst>
            <pc:docMk/>
            <pc:sldMk cId="3723062175" sldId="309"/>
            <ac:spMk id="100" creationId="{590B0198-215A-196A-50F9-875DB58D43AA}"/>
          </ac:spMkLst>
        </pc:spChg>
        <pc:grpChg chg="del">
          <ac:chgData name="Alexandre Martins de Souza" userId="94c56585407493ab" providerId="LiveId" clId="{792C743C-75CA-412B-B794-0187A618C3F4}" dt="2023-06-12T16:59:36.313" v="1089" actId="478"/>
          <ac:grpSpMkLst>
            <pc:docMk/>
            <pc:sldMk cId="3723062175" sldId="309"/>
            <ac:grpSpMk id="45" creationId="{9EC948EB-EC5B-BE57-E4E5-279AE8CCA6D4}"/>
          </ac:grpSpMkLst>
        </pc:grpChg>
        <pc:grpChg chg="add mod">
          <ac:chgData name="Alexandre Martins de Souza" userId="94c56585407493ab" providerId="LiveId" clId="{792C743C-75CA-412B-B794-0187A618C3F4}" dt="2023-06-12T18:39:18.380" v="2400" actId="1076"/>
          <ac:grpSpMkLst>
            <pc:docMk/>
            <pc:sldMk cId="3723062175" sldId="309"/>
            <ac:grpSpMk id="63" creationId="{1BBE5DA3-8B4D-F143-E719-5D1702BC5516}"/>
          </ac:grpSpMkLst>
        </pc:grpChg>
        <pc:cxnChg chg="mod">
          <ac:chgData name="Alexandre Martins de Souza" userId="94c56585407493ab" providerId="LiveId" clId="{792C743C-75CA-412B-B794-0187A618C3F4}" dt="2023-06-12T16:59:36.313" v="1089" actId="478"/>
          <ac:cxnSpMkLst>
            <pc:docMk/>
            <pc:sldMk cId="3723062175" sldId="309"/>
            <ac:cxnSpMk id="8" creationId="{B4D9BBED-91CD-EB97-3A71-A1650F1F64CD}"/>
          </ac:cxnSpMkLst>
        </pc:cxnChg>
        <pc:cxnChg chg="mod">
          <ac:chgData name="Alexandre Martins de Souza" userId="94c56585407493ab" providerId="LiveId" clId="{792C743C-75CA-412B-B794-0187A618C3F4}" dt="2023-06-12T16:59:36.313" v="1089" actId="478"/>
          <ac:cxnSpMkLst>
            <pc:docMk/>
            <pc:sldMk cId="3723062175" sldId="309"/>
            <ac:cxnSpMk id="16" creationId="{0BB17B9E-9B80-9170-EA53-4F3902FA8D93}"/>
          </ac:cxnSpMkLst>
        </pc:cxnChg>
        <pc:cxnChg chg="mod">
          <ac:chgData name="Alexandre Martins de Souza" userId="94c56585407493ab" providerId="LiveId" clId="{792C743C-75CA-412B-B794-0187A618C3F4}" dt="2023-06-12T16:59:36.313" v="1089" actId="478"/>
          <ac:cxnSpMkLst>
            <pc:docMk/>
            <pc:sldMk cId="3723062175" sldId="309"/>
            <ac:cxnSpMk id="18" creationId="{8067B300-DDE1-6EE7-D889-70EDAF9DA76E}"/>
          </ac:cxnSpMkLst>
        </pc:cxnChg>
        <pc:cxnChg chg="mod">
          <ac:chgData name="Alexandre Martins de Souza" userId="94c56585407493ab" providerId="LiveId" clId="{792C743C-75CA-412B-B794-0187A618C3F4}" dt="2023-06-12T16:59:36.313" v="1089" actId="478"/>
          <ac:cxnSpMkLst>
            <pc:docMk/>
            <pc:sldMk cId="3723062175" sldId="309"/>
            <ac:cxnSpMk id="21" creationId="{14B5E1C8-0AD5-B5AC-0D47-9C730E84ADC4}"/>
          </ac:cxnSpMkLst>
        </pc:cxnChg>
        <pc:cxnChg chg="mod">
          <ac:chgData name="Alexandre Martins de Souza" userId="94c56585407493ab" providerId="LiveId" clId="{792C743C-75CA-412B-B794-0187A618C3F4}" dt="2023-06-12T16:59:36.313" v="1089" actId="478"/>
          <ac:cxnSpMkLst>
            <pc:docMk/>
            <pc:sldMk cId="3723062175" sldId="309"/>
            <ac:cxnSpMk id="22" creationId="{C1188C12-EB0F-D259-E5AC-C669A38BE3DE}"/>
          </ac:cxnSpMkLst>
        </pc:cxnChg>
        <pc:cxnChg chg="mod">
          <ac:chgData name="Alexandre Martins de Souza" userId="94c56585407493ab" providerId="LiveId" clId="{792C743C-75CA-412B-B794-0187A618C3F4}" dt="2023-06-12T16:59:36.313" v="1089" actId="478"/>
          <ac:cxnSpMkLst>
            <pc:docMk/>
            <pc:sldMk cId="3723062175" sldId="309"/>
            <ac:cxnSpMk id="23" creationId="{7AF80238-EEB9-5F19-6B9E-A86CCE9FD655}"/>
          </ac:cxnSpMkLst>
        </pc:cxnChg>
        <pc:cxnChg chg="mod">
          <ac:chgData name="Alexandre Martins de Souza" userId="94c56585407493ab" providerId="LiveId" clId="{792C743C-75CA-412B-B794-0187A618C3F4}" dt="2023-06-12T16:59:36.313" v="1089" actId="478"/>
          <ac:cxnSpMkLst>
            <pc:docMk/>
            <pc:sldMk cId="3723062175" sldId="309"/>
            <ac:cxnSpMk id="26" creationId="{327B10CF-842A-8199-ECD7-7000889A9CCC}"/>
          </ac:cxnSpMkLst>
        </pc:cxnChg>
        <pc:cxnChg chg="mod">
          <ac:chgData name="Alexandre Martins de Souza" userId="94c56585407493ab" providerId="LiveId" clId="{792C743C-75CA-412B-B794-0187A618C3F4}" dt="2023-06-12T16:59:36.313" v="1089" actId="478"/>
          <ac:cxnSpMkLst>
            <pc:docMk/>
            <pc:sldMk cId="3723062175" sldId="309"/>
            <ac:cxnSpMk id="28" creationId="{2F9C0E08-CF3C-06FE-E67C-072D5D775FB5}"/>
          </ac:cxnSpMkLst>
        </pc:cxnChg>
      </pc:sldChg>
      <pc:sldChg chg="del">
        <pc:chgData name="Alexandre Martins de Souza" userId="94c56585407493ab" providerId="LiveId" clId="{792C743C-75CA-412B-B794-0187A618C3F4}" dt="2023-06-12T15:22:07.881" v="4" actId="47"/>
        <pc:sldMkLst>
          <pc:docMk/>
          <pc:sldMk cId="3902888890" sldId="309"/>
        </pc:sldMkLst>
      </pc:sldChg>
      <pc:sldChg chg="addSp delSp modSp add mod">
        <pc:chgData name="Alexandre Martins de Souza" userId="94c56585407493ab" providerId="LiveId" clId="{792C743C-75CA-412B-B794-0187A618C3F4}" dt="2023-06-13T19:20:33.641" v="5414" actId="20577"/>
        <pc:sldMkLst>
          <pc:docMk/>
          <pc:sldMk cId="2610335834" sldId="310"/>
        </pc:sldMkLst>
        <pc:spChg chg="add mod">
          <ac:chgData name="Alexandre Martins de Souza" userId="94c56585407493ab" providerId="LiveId" clId="{792C743C-75CA-412B-B794-0187A618C3F4}" dt="2023-06-13T15:34:16.306" v="3076" actId="20577"/>
          <ac:spMkLst>
            <pc:docMk/>
            <pc:sldMk cId="2610335834" sldId="310"/>
            <ac:spMk id="2" creationId="{FC59D409-E19A-AF0A-C1DC-42E38977A359}"/>
          </ac:spMkLst>
        </pc:spChg>
        <pc:spChg chg="add del mod">
          <ac:chgData name="Alexandre Martins de Souza" userId="94c56585407493ab" providerId="LiveId" clId="{792C743C-75CA-412B-B794-0187A618C3F4}" dt="2023-06-12T19:09:25.672" v="2660" actId="478"/>
          <ac:spMkLst>
            <pc:docMk/>
            <pc:sldMk cId="2610335834" sldId="310"/>
            <ac:spMk id="3" creationId="{93D4E3E6-3B30-6B97-63A0-4B0C0400EC82}"/>
          </ac:spMkLst>
        </pc:spChg>
        <pc:spChg chg="add mod">
          <ac:chgData name="Alexandre Martins de Souza" userId="94c56585407493ab" providerId="LiveId" clId="{792C743C-75CA-412B-B794-0187A618C3F4}" dt="2023-06-13T15:35:23.862" v="3093" actId="1076"/>
          <ac:spMkLst>
            <pc:docMk/>
            <pc:sldMk cId="2610335834" sldId="310"/>
            <ac:spMk id="4" creationId="{6C4A6BB8-2C59-5175-603D-A3609EA9D083}"/>
          </ac:spMkLst>
        </pc:spChg>
        <pc:spChg chg="add mod">
          <ac:chgData name="Alexandre Martins de Souza" userId="94c56585407493ab" providerId="LiveId" clId="{792C743C-75CA-412B-B794-0187A618C3F4}" dt="2023-06-13T15:35:21.451" v="3092" actId="1076"/>
          <ac:spMkLst>
            <pc:docMk/>
            <pc:sldMk cId="2610335834" sldId="310"/>
            <ac:spMk id="5" creationId="{DB68E78A-2278-C1FE-3CE4-064548593031}"/>
          </ac:spMkLst>
        </pc:spChg>
        <pc:spChg chg="add del mod">
          <ac:chgData name="Alexandre Martins de Souza" userId="94c56585407493ab" providerId="LiveId" clId="{792C743C-75CA-412B-B794-0187A618C3F4}" dt="2023-06-12T19:03:10.448" v="2538" actId="478"/>
          <ac:spMkLst>
            <pc:docMk/>
            <pc:sldMk cId="2610335834" sldId="310"/>
            <ac:spMk id="7" creationId="{8FC7C337-18C3-9C2D-716A-815C1E03B3DE}"/>
          </ac:spMkLst>
        </pc:spChg>
        <pc:spChg chg="add mod">
          <ac:chgData name="Alexandre Martins de Souza" userId="94c56585407493ab" providerId="LiveId" clId="{792C743C-75CA-412B-B794-0187A618C3F4}" dt="2023-06-13T15:35:33.595" v="3097" actId="1076"/>
          <ac:spMkLst>
            <pc:docMk/>
            <pc:sldMk cId="2610335834" sldId="310"/>
            <ac:spMk id="8" creationId="{1B41E784-2292-8E7F-2E4E-6C3895DA028B}"/>
          </ac:spMkLst>
        </pc:spChg>
        <pc:spChg chg="add mod">
          <ac:chgData name="Alexandre Martins de Souza" userId="94c56585407493ab" providerId="LiveId" clId="{792C743C-75CA-412B-B794-0187A618C3F4}" dt="2023-06-13T15:36:00.963" v="3103" actId="207"/>
          <ac:spMkLst>
            <pc:docMk/>
            <pc:sldMk cId="2610335834" sldId="310"/>
            <ac:spMk id="9" creationId="{79327A31-405B-94B8-E1C0-D065F2FE8251}"/>
          </ac:spMkLst>
        </pc:spChg>
        <pc:spChg chg="add mod">
          <ac:chgData name="Alexandre Martins de Souza" userId="94c56585407493ab" providerId="LiveId" clId="{792C743C-75CA-412B-B794-0187A618C3F4}" dt="2023-06-13T15:36:08.499" v="3105" actId="1076"/>
          <ac:spMkLst>
            <pc:docMk/>
            <pc:sldMk cId="2610335834" sldId="310"/>
            <ac:spMk id="10" creationId="{C55D652F-41CE-FF09-EFC7-E97CB13C3915}"/>
          </ac:spMkLst>
        </pc:spChg>
        <pc:spChg chg="add mod">
          <ac:chgData name="Alexandre Martins de Souza" userId="94c56585407493ab" providerId="LiveId" clId="{792C743C-75CA-412B-B794-0187A618C3F4}" dt="2023-06-13T15:36:04.777" v="3104" actId="1076"/>
          <ac:spMkLst>
            <pc:docMk/>
            <pc:sldMk cId="2610335834" sldId="310"/>
            <ac:spMk id="11" creationId="{091E131E-5193-91C5-542F-4304A96BCFDF}"/>
          </ac:spMkLst>
        </pc:spChg>
        <pc:spChg chg="mod">
          <ac:chgData name="Alexandre Martins de Souza" userId="94c56585407493ab" providerId="LiveId" clId="{792C743C-75CA-412B-B794-0187A618C3F4}" dt="2023-06-13T19:20:33.641" v="5414" actId="20577"/>
          <ac:spMkLst>
            <pc:docMk/>
            <pc:sldMk cId="2610335834" sldId="310"/>
            <ac:spMk id="14" creationId="{4E29B8BA-5506-924A-0588-E00CE2149F2C}"/>
          </ac:spMkLst>
        </pc:spChg>
        <pc:spChg chg="del mod">
          <ac:chgData name="Alexandre Martins de Souza" userId="94c56585407493ab" providerId="LiveId" clId="{792C743C-75CA-412B-B794-0187A618C3F4}" dt="2023-06-13T15:30:02.816" v="2734" actId="478"/>
          <ac:spMkLst>
            <pc:docMk/>
            <pc:sldMk cId="2610335834" sldId="310"/>
            <ac:spMk id="47" creationId="{1D4D2155-FB24-DEFA-9C45-FF66993AC29D}"/>
          </ac:spMkLst>
        </pc:spChg>
        <pc:spChg chg="del">
          <ac:chgData name="Alexandre Martins de Souza" userId="94c56585407493ab" providerId="LiveId" clId="{792C743C-75CA-412B-B794-0187A618C3F4}" dt="2023-06-12T18:40:09.350" v="2404" actId="478"/>
          <ac:spMkLst>
            <pc:docMk/>
            <pc:sldMk cId="2610335834" sldId="310"/>
            <ac:spMk id="52" creationId="{EE2FED55-E8D1-E81E-362B-DAF72E697354}"/>
          </ac:spMkLst>
        </pc:spChg>
        <pc:spChg chg="del">
          <ac:chgData name="Alexandre Martins de Souza" userId="94c56585407493ab" providerId="LiveId" clId="{792C743C-75CA-412B-B794-0187A618C3F4}" dt="2023-06-12T18:40:09.350" v="2404" actId="478"/>
          <ac:spMkLst>
            <pc:docMk/>
            <pc:sldMk cId="2610335834" sldId="310"/>
            <ac:spMk id="54" creationId="{AB357C7F-F93F-5522-A18F-99FFBBAA1517}"/>
          </ac:spMkLst>
        </pc:spChg>
        <pc:spChg chg="del">
          <ac:chgData name="Alexandre Martins de Souza" userId="94c56585407493ab" providerId="LiveId" clId="{792C743C-75CA-412B-B794-0187A618C3F4}" dt="2023-06-12T18:40:09.350" v="2404" actId="478"/>
          <ac:spMkLst>
            <pc:docMk/>
            <pc:sldMk cId="2610335834" sldId="310"/>
            <ac:spMk id="57" creationId="{4A59C484-6172-0EC0-D403-9D16C8DCF26B}"/>
          </ac:spMkLst>
        </pc:spChg>
        <pc:spChg chg="del mod">
          <ac:chgData name="Alexandre Martins de Souza" userId="94c56585407493ab" providerId="LiveId" clId="{792C743C-75CA-412B-B794-0187A618C3F4}" dt="2023-06-12T19:03:15.946" v="2541" actId="478"/>
          <ac:spMkLst>
            <pc:docMk/>
            <pc:sldMk cId="2610335834" sldId="310"/>
            <ac:spMk id="100" creationId="{590B0198-215A-196A-50F9-875DB58D43AA}"/>
          </ac:spMkLst>
        </pc:spChg>
        <pc:grpChg chg="del">
          <ac:chgData name="Alexandre Martins de Souza" userId="94c56585407493ab" providerId="LiveId" clId="{792C743C-75CA-412B-B794-0187A618C3F4}" dt="2023-06-12T18:40:09.350" v="2404" actId="478"/>
          <ac:grpSpMkLst>
            <pc:docMk/>
            <pc:sldMk cId="2610335834" sldId="310"/>
            <ac:grpSpMk id="63" creationId="{1BBE5DA3-8B4D-F143-E719-5D1702BC5516}"/>
          </ac:grpSpMkLst>
        </pc:grpChg>
      </pc:sldChg>
      <pc:sldChg chg="del">
        <pc:chgData name="Alexandre Martins de Souza" userId="94c56585407493ab" providerId="LiveId" clId="{792C743C-75CA-412B-B794-0187A618C3F4}" dt="2023-06-12T15:22:12.489" v="5" actId="47"/>
        <pc:sldMkLst>
          <pc:docMk/>
          <pc:sldMk cId="3634155692" sldId="310"/>
        </pc:sldMkLst>
      </pc:sldChg>
      <pc:sldChg chg="del">
        <pc:chgData name="Alexandre Martins de Souza" userId="94c56585407493ab" providerId="LiveId" clId="{792C743C-75CA-412B-B794-0187A618C3F4}" dt="2023-06-12T15:22:12.489" v="5" actId="47"/>
        <pc:sldMkLst>
          <pc:docMk/>
          <pc:sldMk cId="3174393875" sldId="311"/>
        </pc:sldMkLst>
      </pc:sldChg>
      <pc:sldChg chg="new del">
        <pc:chgData name="Alexandre Martins de Souza" userId="94c56585407493ab" providerId="LiveId" clId="{792C743C-75CA-412B-B794-0187A618C3F4}" dt="2023-06-13T18:24:59.234" v="4941" actId="47"/>
        <pc:sldMkLst>
          <pc:docMk/>
          <pc:sldMk cId="4278847772" sldId="311"/>
        </pc:sldMkLst>
      </pc:sldChg>
      <pc:sldChg chg="addSp delSp modSp add mod">
        <pc:chgData name="Alexandre Martins de Souza" userId="94c56585407493ab" providerId="LiveId" clId="{792C743C-75CA-412B-B794-0187A618C3F4}" dt="2023-06-13T19:34:30.060" v="5520" actId="1076"/>
        <pc:sldMkLst>
          <pc:docMk/>
          <pc:sldMk cId="1277705428" sldId="312"/>
        </pc:sldMkLst>
        <pc:spChg chg="add mod">
          <ac:chgData name="Alexandre Martins de Souza" userId="94c56585407493ab" providerId="LiveId" clId="{792C743C-75CA-412B-B794-0187A618C3F4}" dt="2023-06-13T19:31:54.715" v="5464"/>
          <ac:spMkLst>
            <pc:docMk/>
            <pc:sldMk cId="1277705428" sldId="312"/>
            <ac:spMk id="2" creationId="{F20BE02D-A60A-B48D-1993-020AE8294D0C}"/>
          </ac:spMkLst>
        </pc:spChg>
        <pc:spChg chg="add del">
          <ac:chgData name="Alexandre Martins de Souza" userId="94c56585407493ab" providerId="LiveId" clId="{792C743C-75CA-412B-B794-0187A618C3F4}" dt="2023-06-13T16:17:29.669" v="3912" actId="22"/>
          <ac:spMkLst>
            <pc:docMk/>
            <pc:sldMk cId="1277705428" sldId="312"/>
            <ac:spMk id="3" creationId="{B80B502C-4D5B-F95F-257D-6DBE99B41815}"/>
          </ac:spMkLst>
        </pc:spChg>
        <pc:spChg chg="add mod">
          <ac:chgData name="Alexandre Martins de Souza" userId="94c56585407493ab" providerId="LiveId" clId="{792C743C-75CA-412B-B794-0187A618C3F4}" dt="2023-06-13T19:32:49.266" v="5509" actId="1076"/>
          <ac:spMkLst>
            <pc:docMk/>
            <pc:sldMk cId="1277705428" sldId="312"/>
            <ac:spMk id="5" creationId="{B71AA554-C07B-5686-8F6A-4DF17066FA7A}"/>
          </ac:spMkLst>
        </pc:spChg>
        <pc:spChg chg="add del mod">
          <ac:chgData name="Alexandre Martins de Souza" userId="94c56585407493ab" providerId="LiveId" clId="{792C743C-75CA-412B-B794-0187A618C3F4}" dt="2023-06-13T16:30:49.611" v="3929" actId="478"/>
          <ac:spMkLst>
            <pc:docMk/>
            <pc:sldMk cId="1277705428" sldId="312"/>
            <ac:spMk id="6" creationId="{35CA1D60-81FE-D010-75ED-9E6500A5D22D}"/>
          </ac:spMkLst>
        </pc:spChg>
        <pc:spChg chg="add del mod">
          <ac:chgData name="Alexandre Martins de Souza" userId="94c56585407493ab" providerId="LiveId" clId="{792C743C-75CA-412B-B794-0187A618C3F4}" dt="2023-06-13T16:33:15.478" v="3948" actId="478"/>
          <ac:spMkLst>
            <pc:docMk/>
            <pc:sldMk cId="1277705428" sldId="312"/>
            <ac:spMk id="7" creationId="{28B9293A-3FF5-3CBA-EAFF-801A80772DF9}"/>
          </ac:spMkLst>
        </pc:spChg>
        <pc:spChg chg="add mod ord">
          <ac:chgData name="Alexandre Martins de Souza" userId="94c56585407493ab" providerId="LiveId" clId="{792C743C-75CA-412B-B794-0187A618C3F4}" dt="2023-06-13T16:39:17.585" v="4025" actId="164"/>
          <ac:spMkLst>
            <pc:docMk/>
            <pc:sldMk cId="1277705428" sldId="312"/>
            <ac:spMk id="8" creationId="{594A52BD-FB4D-7F24-46B5-6CDF197221D1}"/>
          </ac:spMkLst>
        </pc:spChg>
        <pc:spChg chg="add mod ord topLvl">
          <ac:chgData name="Alexandre Martins de Souza" userId="94c56585407493ab" providerId="LiveId" clId="{792C743C-75CA-412B-B794-0187A618C3F4}" dt="2023-06-13T16:39:17.585" v="4025" actId="164"/>
          <ac:spMkLst>
            <pc:docMk/>
            <pc:sldMk cId="1277705428" sldId="312"/>
            <ac:spMk id="9" creationId="{E724DD4C-B7D3-3539-C3AC-6D8C6C4D7D12}"/>
          </ac:spMkLst>
        </pc:spChg>
        <pc:spChg chg="add mod ord topLvl">
          <ac:chgData name="Alexandre Martins de Souza" userId="94c56585407493ab" providerId="LiveId" clId="{792C743C-75CA-412B-B794-0187A618C3F4}" dt="2023-06-13T16:40:35.874" v="4033" actId="339"/>
          <ac:spMkLst>
            <pc:docMk/>
            <pc:sldMk cId="1277705428" sldId="312"/>
            <ac:spMk id="10" creationId="{50F83656-5091-D349-27DF-8537F336E558}"/>
          </ac:spMkLst>
        </pc:spChg>
        <pc:spChg chg="add mod ord">
          <ac:chgData name="Alexandre Martins de Souza" userId="94c56585407493ab" providerId="LiveId" clId="{792C743C-75CA-412B-B794-0187A618C3F4}" dt="2023-06-13T16:39:17.585" v="4025" actId="164"/>
          <ac:spMkLst>
            <pc:docMk/>
            <pc:sldMk cId="1277705428" sldId="312"/>
            <ac:spMk id="12" creationId="{D965F931-8328-6A00-C789-A6A79E68B9F3}"/>
          </ac:spMkLst>
        </pc:spChg>
        <pc:spChg chg="add del mod">
          <ac:chgData name="Alexandre Martins de Souza" userId="94c56585407493ab" providerId="LiveId" clId="{792C743C-75CA-412B-B794-0187A618C3F4}" dt="2023-06-13T16:41:08.966" v="4039" actId="478"/>
          <ac:spMkLst>
            <pc:docMk/>
            <pc:sldMk cId="1277705428" sldId="312"/>
            <ac:spMk id="15" creationId="{C7E1F4CD-9B72-031D-C784-021B2DBF6DD9}"/>
          </ac:spMkLst>
        </pc:spChg>
        <pc:spChg chg="add mod topLvl">
          <ac:chgData name="Alexandre Martins de Souza" userId="94c56585407493ab" providerId="LiveId" clId="{792C743C-75CA-412B-B794-0187A618C3F4}" dt="2023-06-13T16:45:27.544" v="4072" actId="164"/>
          <ac:spMkLst>
            <pc:docMk/>
            <pc:sldMk cId="1277705428" sldId="312"/>
            <ac:spMk id="16" creationId="{8CF615C0-CD32-AADB-B19A-1BC99A0B5CEA}"/>
          </ac:spMkLst>
        </pc:spChg>
        <pc:spChg chg="add mod topLvl">
          <ac:chgData name="Alexandre Martins de Souza" userId="94c56585407493ab" providerId="LiveId" clId="{792C743C-75CA-412B-B794-0187A618C3F4}" dt="2023-06-13T16:45:27.544" v="4072" actId="164"/>
          <ac:spMkLst>
            <pc:docMk/>
            <pc:sldMk cId="1277705428" sldId="312"/>
            <ac:spMk id="17" creationId="{F894D4B8-28D9-8E49-13EA-01169184A7B4}"/>
          </ac:spMkLst>
        </pc:spChg>
        <pc:spChg chg="add mod ord topLvl">
          <ac:chgData name="Alexandre Martins de Souza" userId="94c56585407493ab" providerId="LiveId" clId="{792C743C-75CA-412B-B794-0187A618C3F4}" dt="2023-06-13T16:45:27.544" v="4072" actId="164"/>
          <ac:spMkLst>
            <pc:docMk/>
            <pc:sldMk cId="1277705428" sldId="312"/>
            <ac:spMk id="18" creationId="{C7051959-36D0-C142-C36C-A110B15B5CD9}"/>
          </ac:spMkLst>
        </pc:spChg>
        <pc:spChg chg="add mod ord topLvl">
          <ac:chgData name="Alexandre Martins de Souza" userId="94c56585407493ab" providerId="LiveId" clId="{792C743C-75CA-412B-B794-0187A618C3F4}" dt="2023-06-13T16:45:27.544" v="4072" actId="164"/>
          <ac:spMkLst>
            <pc:docMk/>
            <pc:sldMk cId="1277705428" sldId="312"/>
            <ac:spMk id="19" creationId="{5527055E-B68C-B937-F74C-C6CB54B2815F}"/>
          </ac:spMkLst>
        </pc:spChg>
        <pc:spChg chg="add mod">
          <ac:chgData name="Alexandre Martins de Souza" userId="94c56585407493ab" providerId="LiveId" clId="{792C743C-75CA-412B-B794-0187A618C3F4}" dt="2023-06-13T16:54:27.059" v="4302" actId="1076"/>
          <ac:spMkLst>
            <pc:docMk/>
            <pc:sldMk cId="1277705428" sldId="312"/>
            <ac:spMk id="22" creationId="{A8A6CB10-9FCA-5C3B-C0EF-6586DBFD1F2B}"/>
          </ac:spMkLst>
        </pc:spChg>
        <pc:spChg chg="add mod">
          <ac:chgData name="Alexandre Martins de Souza" userId="94c56585407493ab" providerId="LiveId" clId="{792C743C-75CA-412B-B794-0187A618C3F4}" dt="2023-06-13T16:54:27.059" v="4302" actId="1076"/>
          <ac:spMkLst>
            <pc:docMk/>
            <pc:sldMk cId="1277705428" sldId="312"/>
            <ac:spMk id="23" creationId="{F3786A62-1CC3-48AE-1A79-79E4DBF2AE5E}"/>
          </ac:spMkLst>
        </pc:spChg>
        <pc:spChg chg="add mod">
          <ac:chgData name="Alexandre Martins de Souza" userId="94c56585407493ab" providerId="LiveId" clId="{792C743C-75CA-412B-B794-0187A618C3F4}" dt="2023-06-13T16:54:27.059" v="4302" actId="1076"/>
          <ac:spMkLst>
            <pc:docMk/>
            <pc:sldMk cId="1277705428" sldId="312"/>
            <ac:spMk id="24" creationId="{0C9F00D9-F244-17D0-A64D-893E80B53E8F}"/>
          </ac:spMkLst>
        </pc:spChg>
        <pc:spChg chg="add mod">
          <ac:chgData name="Alexandre Martins de Souza" userId="94c56585407493ab" providerId="LiveId" clId="{792C743C-75CA-412B-B794-0187A618C3F4}" dt="2023-06-13T16:54:27.059" v="4302" actId="1076"/>
          <ac:spMkLst>
            <pc:docMk/>
            <pc:sldMk cId="1277705428" sldId="312"/>
            <ac:spMk id="25" creationId="{7CDE151D-0479-9E9A-BC08-446F8BFAC742}"/>
          </ac:spMkLst>
        </pc:spChg>
        <pc:spChg chg="add mod">
          <ac:chgData name="Alexandre Martins de Souza" userId="94c56585407493ab" providerId="LiveId" clId="{792C743C-75CA-412B-B794-0187A618C3F4}" dt="2023-06-13T16:54:27.059" v="4302" actId="1076"/>
          <ac:spMkLst>
            <pc:docMk/>
            <pc:sldMk cId="1277705428" sldId="312"/>
            <ac:spMk id="27" creationId="{0BDD0746-AE31-5783-7AE8-263F1B83032F}"/>
          </ac:spMkLst>
        </pc:spChg>
        <pc:spChg chg="add mod">
          <ac:chgData name="Alexandre Martins de Souza" userId="94c56585407493ab" providerId="LiveId" clId="{792C743C-75CA-412B-B794-0187A618C3F4}" dt="2023-06-13T16:54:27.059" v="4302" actId="1076"/>
          <ac:spMkLst>
            <pc:docMk/>
            <pc:sldMk cId="1277705428" sldId="312"/>
            <ac:spMk id="28" creationId="{CC7C8EEE-6277-4CB5-C96F-1E7246C44D1B}"/>
          </ac:spMkLst>
        </pc:spChg>
        <pc:spChg chg="add mod">
          <ac:chgData name="Alexandre Martins de Souza" userId="94c56585407493ab" providerId="LiveId" clId="{792C743C-75CA-412B-B794-0187A618C3F4}" dt="2023-06-13T16:54:27.059" v="4302" actId="1076"/>
          <ac:spMkLst>
            <pc:docMk/>
            <pc:sldMk cId="1277705428" sldId="312"/>
            <ac:spMk id="30" creationId="{9EE6C287-B25B-8BD9-AC67-1ED349825D63}"/>
          </ac:spMkLst>
        </pc:spChg>
        <pc:spChg chg="del">
          <ac:chgData name="Alexandre Martins de Souza" userId="94c56585407493ab" providerId="LiveId" clId="{792C743C-75CA-412B-B794-0187A618C3F4}" dt="2023-06-13T16:17:03.420" v="3910" actId="478"/>
          <ac:spMkLst>
            <pc:docMk/>
            <pc:sldMk cId="1277705428" sldId="312"/>
            <ac:spMk id="48" creationId="{6C3C05A3-A5C2-AC12-4500-6D656F9A28A2}"/>
          </ac:spMkLst>
        </pc:spChg>
        <pc:spChg chg="del">
          <ac:chgData name="Alexandre Martins de Souza" userId="94c56585407493ab" providerId="LiveId" clId="{792C743C-75CA-412B-B794-0187A618C3F4}" dt="2023-06-13T16:17:03.420" v="3910" actId="478"/>
          <ac:spMkLst>
            <pc:docMk/>
            <pc:sldMk cId="1277705428" sldId="312"/>
            <ac:spMk id="50" creationId="{C4FAA549-8A81-03C2-A6DB-75D70913E408}"/>
          </ac:spMkLst>
        </pc:spChg>
        <pc:spChg chg="del">
          <ac:chgData name="Alexandre Martins de Souza" userId="94c56585407493ab" providerId="LiveId" clId="{792C743C-75CA-412B-B794-0187A618C3F4}" dt="2023-06-13T16:17:03.420" v="3910" actId="478"/>
          <ac:spMkLst>
            <pc:docMk/>
            <pc:sldMk cId="1277705428" sldId="312"/>
            <ac:spMk id="52" creationId="{4D9B6FBA-2EF8-D09E-7221-7E9B7F34996F}"/>
          </ac:spMkLst>
        </pc:spChg>
        <pc:spChg chg="del">
          <ac:chgData name="Alexandre Martins de Souza" userId="94c56585407493ab" providerId="LiveId" clId="{792C743C-75CA-412B-B794-0187A618C3F4}" dt="2023-06-13T16:17:03.420" v="3910" actId="478"/>
          <ac:spMkLst>
            <pc:docMk/>
            <pc:sldMk cId="1277705428" sldId="312"/>
            <ac:spMk id="53" creationId="{A7774E86-26AC-F28A-AAF6-BC5643F01B0C}"/>
          </ac:spMkLst>
        </pc:spChg>
        <pc:spChg chg="del">
          <ac:chgData name="Alexandre Martins de Souza" userId="94c56585407493ab" providerId="LiveId" clId="{792C743C-75CA-412B-B794-0187A618C3F4}" dt="2023-06-13T16:17:03.420" v="3910" actId="478"/>
          <ac:spMkLst>
            <pc:docMk/>
            <pc:sldMk cId="1277705428" sldId="312"/>
            <ac:spMk id="54" creationId="{364CD743-E27B-FA28-320F-2AD2F2239CD5}"/>
          </ac:spMkLst>
        </pc:spChg>
        <pc:spChg chg="del">
          <ac:chgData name="Alexandre Martins de Souza" userId="94c56585407493ab" providerId="LiveId" clId="{792C743C-75CA-412B-B794-0187A618C3F4}" dt="2023-06-13T16:17:03.420" v="3910" actId="478"/>
          <ac:spMkLst>
            <pc:docMk/>
            <pc:sldMk cId="1277705428" sldId="312"/>
            <ac:spMk id="56" creationId="{4C52D5FA-6D0D-CE5F-21EE-2C9FAAE1B38A}"/>
          </ac:spMkLst>
        </pc:spChg>
        <pc:spChg chg="del">
          <ac:chgData name="Alexandre Martins de Souza" userId="94c56585407493ab" providerId="LiveId" clId="{792C743C-75CA-412B-B794-0187A618C3F4}" dt="2023-06-13T16:17:03.420" v="3910" actId="478"/>
          <ac:spMkLst>
            <pc:docMk/>
            <pc:sldMk cId="1277705428" sldId="312"/>
            <ac:spMk id="58" creationId="{2666A999-BEA3-5F48-E421-9DBDBB52AF92}"/>
          </ac:spMkLst>
        </pc:spChg>
        <pc:spChg chg="del">
          <ac:chgData name="Alexandre Martins de Souza" userId="94c56585407493ab" providerId="LiveId" clId="{792C743C-75CA-412B-B794-0187A618C3F4}" dt="2023-06-13T16:17:03.420" v="3910" actId="478"/>
          <ac:spMkLst>
            <pc:docMk/>
            <pc:sldMk cId="1277705428" sldId="312"/>
            <ac:spMk id="59" creationId="{163569C7-85F2-B0A1-04C9-1140A3C4AF7A}"/>
          </ac:spMkLst>
        </pc:spChg>
        <pc:spChg chg="del">
          <ac:chgData name="Alexandre Martins de Souza" userId="94c56585407493ab" providerId="LiveId" clId="{792C743C-75CA-412B-B794-0187A618C3F4}" dt="2023-06-13T16:17:03.420" v="3910" actId="478"/>
          <ac:spMkLst>
            <pc:docMk/>
            <pc:sldMk cId="1277705428" sldId="312"/>
            <ac:spMk id="61" creationId="{CC577E34-D6E2-0E10-8014-8FC520CCDBBB}"/>
          </ac:spMkLst>
        </pc:spChg>
        <pc:spChg chg="del">
          <ac:chgData name="Alexandre Martins de Souza" userId="94c56585407493ab" providerId="LiveId" clId="{792C743C-75CA-412B-B794-0187A618C3F4}" dt="2023-06-13T19:31:54.295" v="5463" actId="478"/>
          <ac:spMkLst>
            <pc:docMk/>
            <pc:sldMk cId="1277705428" sldId="312"/>
            <ac:spMk id="100" creationId="{590B0198-215A-196A-50F9-875DB58D43AA}"/>
          </ac:spMkLst>
        </pc:spChg>
        <pc:grpChg chg="add del mod">
          <ac:chgData name="Alexandre Martins de Souza" userId="94c56585407493ab" providerId="LiveId" clId="{792C743C-75CA-412B-B794-0187A618C3F4}" dt="2023-06-13T16:37:15.892" v="4011" actId="165"/>
          <ac:grpSpMkLst>
            <pc:docMk/>
            <pc:sldMk cId="1277705428" sldId="312"/>
            <ac:grpSpMk id="11" creationId="{9D313888-422D-AAA3-F481-8A2758A3C7F5}"/>
          </ac:grpSpMkLst>
        </pc:grpChg>
        <pc:grpChg chg="add del mod">
          <ac:chgData name="Alexandre Martins de Souza" userId="94c56585407493ab" providerId="LiveId" clId="{792C743C-75CA-412B-B794-0187A618C3F4}" dt="2023-06-13T16:41:05.806" v="4037" actId="478"/>
          <ac:grpSpMkLst>
            <pc:docMk/>
            <pc:sldMk cId="1277705428" sldId="312"/>
            <ac:grpSpMk id="13" creationId="{623B7AD6-2872-275D-1F13-0B2C66399897}"/>
          </ac:grpSpMkLst>
        </pc:grpChg>
        <pc:grpChg chg="add del mod">
          <ac:chgData name="Alexandre Martins de Souza" userId="94c56585407493ab" providerId="LiveId" clId="{792C743C-75CA-412B-B794-0187A618C3F4}" dt="2023-06-13T16:44:58.501" v="4070" actId="165"/>
          <ac:grpSpMkLst>
            <pc:docMk/>
            <pc:sldMk cId="1277705428" sldId="312"/>
            <ac:grpSpMk id="20" creationId="{5D1EA30A-C640-7BA7-82AB-369F49992671}"/>
          </ac:grpSpMkLst>
        </pc:grpChg>
        <pc:grpChg chg="add mod">
          <ac:chgData name="Alexandre Martins de Souza" userId="94c56585407493ab" providerId="LiveId" clId="{792C743C-75CA-412B-B794-0187A618C3F4}" dt="2023-06-13T16:54:27.059" v="4302" actId="1076"/>
          <ac:grpSpMkLst>
            <pc:docMk/>
            <pc:sldMk cId="1277705428" sldId="312"/>
            <ac:grpSpMk id="21" creationId="{38A68DE3-04D5-61CE-9811-B4ED0DDEC925}"/>
          </ac:grpSpMkLst>
        </pc:grpChg>
        <pc:picChg chg="add del mod">
          <ac:chgData name="Alexandre Martins de Souza" userId="94c56585407493ab" providerId="LiveId" clId="{792C743C-75CA-412B-B794-0187A618C3F4}" dt="2023-06-13T19:33:48.179" v="5512" actId="478"/>
          <ac:picMkLst>
            <pc:docMk/>
            <pc:sldMk cId="1277705428" sldId="312"/>
            <ac:picMk id="4" creationId="{C85334B3-43EC-5F8F-73D0-AC3F0A1D3623}"/>
          </ac:picMkLst>
        </pc:picChg>
        <pc:picChg chg="add mod modCrop">
          <ac:chgData name="Alexandre Martins de Souza" userId="94c56585407493ab" providerId="LiveId" clId="{792C743C-75CA-412B-B794-0187A618C3F4}" dt="2023-06-13T19:34:30.060" v="5520" actId="1076"/>
          <ac:picMkLst>
            <pc:docMk/>
            <pc:sldMk cId="1277705428" sldId="312"/>
            <ac:picMk id="7" creationId="{44A926A6-E504-A956-0F85-090B6A184845}"/>
          </ac:picMkLst>
        </pc:picChg>
        <pc:picChg chg="add del mod modCrop">
          <ac:chgData name="Alexandre Martins de Souza" userId="94c56585407493ab" providerId="LiveId" clId="{792C743C-75CA-412B-B794-0187A618C3F4}" dt="2023-06-13T19:33:51.179" v="5513" actId="478"/>
          <ac:picMkLst>
            <pc:docMk/>
            <pc:sldMk cId="1277705428" sldId="312"/>
            <ac:picMk id="32" creationId="{C305B021-C46F-6327-3BDE-A677EACF3A26}"/>
          </ac:picMkLst>
        </pc:picChg>
        <pc:picChg chg="add mod">
          <ac:chgData name="Alexandre Martins de Souza" userId="94c56585407493ab" providerId="LiveId" clId="{792C743C-75CA-412B-B794-0187A618C3F4}" dt="2023-06-13T16:59:30.394" v="4318" actId="14100"/>
          <ac:picMkLst>
            <pc:docMk/>
            <pc:sldMk cId="1277705428" sldId="312"/>
            <ac:picMk id="34" creationId="{A416ABC6-C622-0E57-240F-F5AA677C69AD}"/>
          </ac:picMkLst>
        </pc:picChg>
      </pc:sldChg>
      <pc:sldChg chg="del">
        <pc:chgData name="Alexandre Martins de Souza" userId="94c56585407493ab" providerId="LiveId" clId="{792C743C-75CA-412B-B794-0187A618C3F4}" dt="2023-06-12T15:22:06.524" v="3" actId="47"/>
        <pc:sldMkLst>
          <pc:docMk/>
          <pc:sldMk cId="2737351007" sldId="312"/>
        </pc:sldMkLst>
      </pc:sldChg>
      <pc:sldChg chg="addSp delSp modSp add mod">
        <pc:chgData name="Alexandre Martins de Souza" userId="94c56585407493ab" providerId="LiveId" clId="{792C743C-75CA-412B-B794-0187A618C3F4}" dt="2023-06-14T18:05:19.090" v="6091" actId="20577"/>
        <pc:sldMkLst>
          <pc:docMk/>
          <pc:sldMk cId="2338459449" sldId="313"/>
        </pc:sldMkLst>
        <pc:spChg chg="add del mod">
          <ac:chgData name="Alexandre Martins de Souza" userId="94c56585407493ab" providerId="LiveId" clId="{792C743C-75CA-412B-B794-0187A618C3F4}" dt="2023-06-13T17:39:15.263" v="4551" actId="21"/>
          <ac:spMkLst>
            <pc:docMk/>
            <pc:sldMk cId="2338459449" sldId="313"/>
            <ac:spMk id="4" creationId="{1597C270-180C-E5EE-7590-A78DE96EAABC}"/>
          </ac:spMkLst>
        </pc:spChg>
        <pc:spChg chg="add del">
          <ac:chgData name="Alexandre Martins de Souza" userId="94c56585407493ab" providerId="LiveId" clId="{792C743C-75CA-412B-B794-0187A618C3F4}" dt="2023-06-13T19:29:17.705" v="5439" actId="22"/>
          <ac:spMkLst>
            <pc:docMk/>
            <pc:sldMk cId="2338459449" sldId="313"/>
            <ac:spMk id="5" creationId="{7769AC56-22BA-9375-0ADE-56949E09BCFF}"/>
          </ac:spMkLst>
        </pc:spChg>
        <pc:spChg chg="add mod">
          <ac:chgData name="Alexandre Martins de Souza" userId="94c56585407493ab" providerId="LiveId" clId="{792C743C-75CA-412B-B794-0187A618C3F4}" dt="2023-06-13T17:40:30.981" v="4594" actId="1076"/>
          <ac:spMkLst>
            <pc:docMk/>
            <pc:sldMk cId="2338459449" sldId="313"/>
            <ac:spMk id="6" creationId="{46C6521D-AE28-BCED-C0CF-75AB8AEBEBC5}"/>
          </ac:spMkLst>
        </pc:spChg>
        <pc:spChg chg="add del mod">
          <ac:chgData name="Alexandre Martins de Souza" userId="94c56585407493ab" providerId="LiveId" clId="{792C743C-75CA-412B-B794-0187A618C3F4}" dt="2023-06-13T17:39:09.511" v="4549"/>
          <ac:spMkLst>
            <pc:docMk/>
            <pc:sldMk cId="2338459449" sldId="313"/>
            <ac:spMk id="7" creationId="{BE85FF3C-E454-0B43-FF5D-92E6C948E54C}"/>
          </ac:spMkLst>
        </pc:spChg>
        <pc:spChg chg="add mod">
          <ac:chgData name="Alexandre Martins de Souza" userId="94c56585407493ab" providerId="LiveId" clId="{792C743C-75CA-412B-B794-0187A618C3F4}" dt="2023-06-13T17:40:27.929" v="4593" actId="1076"/>
          <ac:spMkLst>
            <pc:docMk/>
            <pc:sldMk cId="2338459449" sldId="313"/>
            <ac:spMk id="8" creationId="{9D43BCB5-2718-C4E4-14F9-D1B5C2401C9A}"/>
          </ac:spMkLst>
        </pc:spChg>
        <pc:spChg chg="add mod">
          <ac:chgData name="Alexandre Martins de Souza" userId="94c56585407493ab" providerId="LiveId" clId="{792C743C-75CA-412B-B794-0187A618C3F4}" dt="2023-06-13T17:40:20.555" v="4590" actId="1076"/>
          <ac:spMkLst>
            <pc:docMk/>
            <pc:sldMk cId="2338459449" sldId="313"/>
            <ac:spMk id="9" creationId="{9FE51AD0-39CF-A931-B4EC-8A5FBEB7A975}"/>
          </ac:spMkLst>
        </pc:spChg>
        <pc:spChg chg="add mod">
          <ac:chgData name="Alexandre Martins de Souza" userId="94c56585407493ab" providerId="LiveId" clId="{792C743C-75CA-412B-B794-0187A618C3F4}" dt="2023-06-13T19:31:33.419" v="5460" actId="20577"/>
          <ac:spMkLst>
            <pc:docMk/>
            <pc:sldMk cId="2338459449" sldId="313"/>
            <ac:spMk id="10" creationId="{EE3EF3E9-AB60-33DB-88E4-FB82C0CDBC02}"/>
          </ac:spMkLst>
        </pc:spChg>
        <pc:spChg chg="add mod">
          <ac:chgData name="Alexandre Martins de Souza" userId="94c56585407493ab" providerId="LiveId" clId="{792C743C-75CA-412B-B794-0187A618C3F4}" dt="2023-06-13T17:41:19.518" v="4626" actId="1076"/>
          <ac:spMkLst>
            <pc:docMk/>
            <pc:sldMk cId="2338459449" sldId="313"/>
            <ac:spMk id="13" creationId="{17A4E2B8-695A-A142-B83E-A43DC2539948}"/>
          </ac:spMkLst>
        </pc:spChg>
        <pc:spChg chg="add mod">
          <ac:chgData name="Alexandre Martins de Souza" userId="94c56585407493ab" providerId="LiveId" clId="{792C743C-75CA-412B-B794-0187A618C3F4}" dt="2023-06-13T17:41:40.923" v="4633" actId="14100"/>
          <ac:spMkLst>
            <pc:docMk/>
            <pc:sldMk cId="2338459449" sldId="313"/>
            <ac:spMk id="15" creationId="{FD8F1A49-BDA2-15E9-3D7F-F5FAA8F361C4}"/>
          </ac:spMkLst>
        </pc:spChg>
        <pc:spChg chg="add mod">
          <ac:chgData name="Alexandre Martins de Souza" userId="94c56585407493ab" providerId="LiveId" clId="{792C743C-75CA-412B-B794-0187A618C3F4}" dt="2023-06-13T19:15:29.164" v="5070" actId="207"/>
          <ac:spMkLst>
            <pc:docMk/>
            <pc:sldMk cId="2338459449" sldId="313"/>
            <ac:spMk id="17" creationId="{BACCFFD5-1BC6-19C2-E0E6-FE724916B9B2}"/>
          </ac:spMkLst>
        </pc:spChg>
        <pc:spChg chg="del">
          <ac:chgData name="Alexandre Martins de Souza" userId="94c56585407493ab" providerId="LiveId" clId="{792C743C-75CA-412B-B794-0187A618C3F4}" dt="2023-06-13T17:00:58.024" v="4320" actId="478"/>
          <ac:spMkLst>
            <pc:docMk/>
            <pc:sldMk cId="2338459449" sldId="313"/>
            <ac:spMk id="48" creationId="{6C3C05A3-A5C2-AC12-4500-6D656F9A28A2}"/>
          </ac:spMkLst>
        </pc:spChg>
        <pc:spChg chg="del">
          <ac:chgData name="Alexandre Martins de Souza" userId="94c56585407493ab" providerId="LiveId" clId="{792C743C-75CA-412B-B794-0187A618C3F4}" dt="2023-06-13T17:00:58.024" v="4320" actId="478"/>
          <ac:spMkLst>
            <pc:docMk/>
            <pc:sldMk cId="2338459449" sldId="313"/>
            <ac:spMk id="50" creationId="{C4FAA549-8A81-03C2-A6DB-75D70913E408}"/>
          </ac:spMkLst>
        </pc:spChg>
        <pc:spChg chg="del">
          <ac:chgData name="Alexandre Martins de Souza" userId="94c56585407493ab" providerId="LiveId" clId="{792C743C-75CA-412B-B794-0187A618C3F4}" dt="2023-06-13T17:00:58.024" v="4320" actId="478"/>
          <ac:spMkLst>
            <pc:docMk/>
            <pc:sldMk cId="2338459449" sldId="313"/>
            <ac:spMk id="52" creationId="{4D9B6FBA-2EF8-D09E-7221-7E9B7F34996F}"/>
          </ac:spMkLst>
        </pc:spChg>
        <pc:spChg chg="del">
          <ac:chgData name="Alexandre Martins de Souza" userId="94c56585407493ab" providerId="LiveId" clId="{792C743C-75CA-412B-B794-0187A618C3F4}" dt="2023-06-13T17:00:58.024" v="4320" actId="478"/>
          <ac:spMkLst>
            <pc:docMk/>
            <pc:sldMk cId="2338459449" sldId="313"/>
            <ac:spMk id="53" creationId="{A7774E86-26AC-F28A-AAF6-BC5643F01B0C}"/>
          </ac:spMkLst>
        </pc:spChg>
        <pc:spChg chg="del">
          <ac:chgData name="Alexandre Martins de Souza" userId="94c56585407493ab" providerId="LiveId" clId="{792C743C-75CA-412B-B794-0187A618C3F4}" dt="2023-06-13T17:00:58.024" v="4320" actId="478"/>
          <ac:spMkLst>
            <pc:docMk/>
            <pc:sldMk cId="2338459449" sldId="313"/>
            <ac:spMk id="54" creationId="{364CD743-E27B-FA28-320F-2AD2F2239CD5}"/>
          </ac:spMkLst>
        </pc:spChg>
        <pc:spChg chg="del">
          <ac:chgData name="Alexandre Martins de Souza" userId="94c56585407493ab" providerId="LiveId" clId="{792C743C-75CA-412B-B794-0187A618C3F4}" dt="2023-06-13T17:00:58.024" v="4320" actId="478"/>
          <ac:spMkLst>
            <pc:docMk/>
            <pc:sldMk cId="2338459449" sldId="313"/>
            <ac:spMk id="56" creationId="{4C52D5FA-6D0D-CE5F-21EE-2C9FAAE1B38A}"/>
          </ac:spMkLst>
        </pc:spChg>
        <pc:spChg chg="mod">
          <ac:chgData name="Alexandre Martins de Souza" userId="94c56585407493ab" providerId="LiveId" clId="{792C743C-75CA-412B-B794-0187A618C3F4}" dt="2023-06-14T18:05:19.090" v="6091" actId="20577"/>
          <ac:spMkLst>
            <pc:docMk/>
            <pc:sldMk cId="2338459449" sldId="313"/>
            <ac:spMk id="58" creationId="{2666A999-BEA3-5F48-E421-9DBDBB52AF92}"/>
          </ac:spMkLst>
        </pc:spChg>
        <pc:spChg chg="del">
          <ac:chgData name="Alexandre Martins de Souza" userId="94c56585407493ab" providerId="LiveId" clId="{792C743C-75CA-412B-B794-0187A618C3F4}" dt="2023-06-13T17:00:58.024" v="4320" actId="478"/>
          <ac:spMkLst>
            <pc:docMk/>
            <pc:sldMk cId="2338459449" sldId="313"/>
            <ac:spMk id="59" creationId="{163569C7-85F2-B0A1-04C9-1140A3C4AF7A}"/>
          </ac:spMkLst>
        </pc:spChg>
        <pc:spChg chg="del">
          <ac:chgData name="Alexandre Martins de Souza" userId="94c56585407493ab" providerId="LiveId" clId="{792C743C-75CA-412B-B794-0187A618C3F4}" dt="2023-06-13T17:01:00.463" v="4321" actId="478"/>
          <ac:spMkLst>
            <pc:docMk/>
            <pc:sldMk cId="2338459449" sldId="313"/>
            <ac:spMk id="61" creationId="{CC577E34-D6E2-0E10-8014-8FC520CCDBBB}"/>
          </ac:spMkLst>
        </pc:spChg>
        <pc:spChg chg="mod">
          <ac:chgData name="Alexandre Martins de Souza" userId="94c56585407493ab" providerId="LiveId" clId="{792C743C-75CA-412B-B794-0187A618C3F4}" dt="2023-06-13T19:31:40.500" v="5461" actId="14100"/>
          <ac:spMkLst>
            <pc:docMk/>
            <pc:sldMk cId="2338459449" sldId="313"/>
            <ac:spMk id="100" creationId="{590B0198-215A-196A-50F9-875DB58D43AA}"/>
          </ac:spMkLst>
        </pc:spChg>
        <pc:picChg chg="add mod">
          <ac:chgData name="Alexandre Martins de Souza" userId="94c56585407493ab" providerId="LiveId" clId="{792C743C-75CA-412B-B794-0187A618C3F4}" dt="2023-06-13T17:40:43.191" v="4596" actId="1076"/>
          <ac:picMkLst>
            <pc:docMk/>
            <pc:sldMk cId="2338459449" sldId="313"/>
            <ac:picMk id="3" creationId="{284BA03A-0BF7-9A9A-DD67-303EFCEF2F04}"/>
          </ac:picMkLst>
        </pc:picChg>
        <pc:cxnChg chg="add del mod">
          <ac:chgData name="Alexandre Martins de Souza" userId="94c56585407493ab" providerId="LiveId" clId="{792C743C-75CA-412B-B794-0187A618C3F4}" dt="2023-06-13T17:40:48.578" v="4598" actId="478"/>
          <ac:cxnSpMkLst>
            <pc:docMk/>
            <pc:sldMk cId="2338459449" sldId="313"/>
            <ac:cxnSpMk id="11" creationId="{03EA3B65-9D9E-539B-22B6-FE75D67ECD93}"/>
          </ac:cxnSpMkLst>
        </pc:cxnChg>
      </pc:sldChg>
      <pc:sldChg chg="del">
        <pc:chgData name="Alexandre Martins de Souza" userId="94c56585407493ab" providerId="LiveId" clId="{792C743C-75CA-412B-B794-0187A618C3F4}" dt="2023-06-12T15:22:03.691" v="1" actId="47"/>
        <pc:sldMkLst>
          <pc:docMk/>
          <pc:sldMk cId="2975272307" sldId="313"/>
        </pc:sldMkLst>
      </pc:sldChg>
      <pc:sldChg chg="delSp add del mod">
        <pc:chgData name="Alexandre Martins de Souza" userId="94c56585407493ab" providerId="LiveId" clId="{792C743C-75CA-412B-B794-0187A618C3F4}" dt="2023-06-13T19:20:51.080" v="5415" actId="47"/>
        <pc:sldMkLst>
          <pc:docMk/>
          <pc:sldMk cId="412579742" sldId="314"/>
        </pc:sldMkLst>
        <pc:spChg chg="del">
          <ac:chgData name="Alexandre Martins de Souza" userId="94c56585407493ab" providerId="LiveId" clId="{792C743C-75CA-412B-B794-0187A618C3F4}" dt="2023-06-13T19:14:44.749" v="5040" actId="478"/>
          <ac:spMkLst>
            <pc:docMk/>
            <pc:sldMk cId="412579742" sldId="314"/>
            <ac:spMk id="2" creationId="{FC59D409-E19A-AF0A-C1DC-42E38977A359}"/>
          </ac:spMkLst>
        </pc:spChg>
        <pc:spChg chg="del">
          <ac:chgData name="Alexandre Martins de Souza" userId="94c56585407493ab" providerId="LiveId" clId="{792C743C-75CA-412B-B794-0187A618C3F4}" dt="2023-06-13T19:14:44.749" v="5040" actId="478"/>
          <ac:spMkLst>
            <pc:docMk/>
            <pc:sldMk cId="412579742" sldId="314"/>
            <ac:spMk id="4" creationId="{6C4A6BB8-2C59-5175-603D-A3609EA9D083}"/>
          </ac:spMkLst>
        </pc:spChg>
        <pc:spChg chg="del">
          <ac:chgData name="Alexandre Martins de Souza" userId="94c56585407493ab" providerId="LiveId" clId="{792C743C-75CA-412B-B794-0187A618C3F4}" dt="2023-06-13T19:14:44.749" v="5040" actId="478"/>
          <ac:spMkLst>
            <pc:docMk/>
            <pc:sldMk cId="412579742" sldId="314"/>
            <ac:spMk id="5" creationId="{DB68E78A-2278-C1FE-3CE4-064548593031}"/>
          </ac:spMkLst>
        </pc:spChg>
        <pc:spChg chg="del">
          <ac:chgData name="Alexandre Martins de Souza" userId="94c56585407493ab" providerId="LiveId" clId="{792C743C-75CA-412B-B794-0187A618C3F4}" dt="2023-06-13T19:14:44.749" v="5040" actId="478"/>
          <ac:spMkLst>
            <pc:docMk/>
            <pc:sldMk cId="412579742" sldId="314"/>
            <ac:spMk id="8" creationId="{1B41E784-2292-8E7F-2E4E-6C3895DA028B}"/>
          </ac:spMkLst>
        </pc:spChg>
        <pc:spChg chg="del">
          <ac:chgData name="Alexandre Martins de Souza" userId="94c56585407493ab" providerId="LiveId" clId="{792C743C-75CA-412B-B794-0187A618C3F4}" dt="2023-06-13T19:14:44.749" v="5040" actId="478"/>
          <ac:spMkLst>
            <pc:docMk/>
            <pc:sldMk cId="412579742" sldId="314"/>
            <ac:spMk id="9" creationId="{79327A31-405B-94B8-E1C0-D065F2FE8251}"/>
          </ac:spMkLst>
        </pc:spChg>
        <pc:spChg chg="del">
          <ac:chgData name="Alexandre Martins de Souza" userId="94c56585407493ab" providerId="LiveId" clId="{792C743C-75CA-412B-B794-0187A618C3F4}" dt="2023-06-13T19:14:44.749" v="5040" actId="478"/>
          <ac:spMkLst>
            <pc:docMk/>
            <pc:sldMk cId="412579742" sldId="314"/>
            <ac:spMk id="10" creationId="{C55D652F-41CE-FF09-EFC7-E97CB13C3915}"/>
          </ac:spMkLst>
        </pc:spChg>
        <pc:spChg chg="del">
          <ac:chgData name="Alexandre Martins de Souza" userId="94c56585407493ab" providerId="LiveId" clId="{792C743C-75CA-412B-B794-0187A618C3F4}" dt="2023-06-13T19:14:44.749" v="5040" actId="478"/>
          <ac:spMkLst>
            <pc:docMk/>
            <pc:sldMk cId="412579742" sldId="314"/>
            <ac:spMk id="11" creationId="{091E131E-5193-91C5-542F-4304A96BCFDF}"/>
          </ac:spMkLst>
        </pc:spChg>
      </pc:sldChg>
      <pc:sldChg chg="del">
        <pc:chgData name="Alexandre Martins de Souza" userId="94c56585407493ab" providerId="LiveId" clId="{792C743C-75CA-412B-B794-0187A618C3F4}" dt="2023-06-12T15:22:05.150" v="2" actId="47"/>
        <pc:sldMkLst>
          <pc:docMk/>
          <pc:sldMk cId="1184675829" sldId="314"/>
        </pc:sldMkLst>
      </pc:sldChg>
      <pc:sldChg chg="addSp delSp modSp add mod">
        <pc:chgData name="Alexandre Martins de Souza" userId="94c56585407493ab" providerId="LiveId" clId="{792C743C-75CA-412B-B794-0187A618C3F4}" dt="2023-06-14T19:52:17.512" v="6770" actId="20577"/>
        <pc:sldMkLst>
          <pc:docMk/>
          <pc:sldMk cId="952092295" sldId="315"/>
        </pc:sldMkLst>
        <pc:spChg chg="del mod">
          <ac:chgData name="Alexandre Martins de Souza" userId="94c56585407493ab" providerId="LiveId" clId="{792C743C-75CA-412B-B794-0187A618C3F4}" dt="2023-06-13T19:19:30.260" v="5370" actId="478"/>
          <ac:spMkLst>
            <pc:docMk/>
            <pc:sldMk cId="952092295" sldId="315"/>
            <ac:spMk id="14" creationId="{4E29B8BA-5506-924A-0588-E00CE2149F2C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29" creationId="{FB16DCD6-F405-9311-932E-2260955B6223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30" creationId="{F26926AE-809E-88F7-F485-B096A3334A74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31" creationId="{0B3AE2EB-47DE-DBB3-8A72-054D6486D685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32" creationId="{E8D6B34B-D096-85D5-4493-E8931585FA24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33" creationId="{5319D3A2-8AC0-CE98-138D-7BA4C8049070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34" creationId="{59BC4FA1-DDA5-7909-4386-A41956710609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35" creationId="{3A499302-16C3-33E4-5714-2BDBA8806B3E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36" creationId="{9DE70921-8627-7AAA-8B90-B2B9D21DA8B1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37" creationId="{E9562624-A358-ADE3-DE16-79A25BA7083B}"/>
          </ac:spMkLst>
        </pc:spChg>
        <pc:spChg chg="mod">
          <ac:chgData name="Alexandre Martins de Souza" userId="94c56585407493ab" providerId="LiveId" clId="{792C743C-75CA-412B-B794-0187A618C3F4}" dt="2023-06-13T19:16:50.720" v="5149"/>
          <ac:spMkLst>
            <pc:docMk/>
            <pc:sldMk cId="952092295" sldId="315"/>
            <ac:spMk id="38" creationId="{E57CF606-2FBD-1D9E-2810-A8CBB8CFD040}"/>
          </ac:spMkLst>
        </pc:spChg>
        <pc:spChg chg="add mod">
          <ac:chgData name="Alexandre Martins de Souza" userId="94c56585407493ab" providerId="LiveId" clId="{792C743C-75CA-412B-B794-0187A618C3F4}" dt="2023-06-13T19:24:17.234" v="5431" actId="1076"/>
          <ac:spMkLst>
            <pc:docMk/>
            <pc:sldMk cId="952092295" sldId="315"/>
            <ac:spMk id="39" creationId="{AA542998-B246-B712-F3B3-EE1DFDB342A0}"/>
          </ac:spMkLst>
        </pc:spChg>
        <pc:spChg chg="add mod">
          <ac:chgData name="Alexandre Martins de Souza" userId="94c56585407493ab" providerId="LiveId" clId="{792C743C-75CA-412B-B794-0187A618C3F4}" dt="2023-06-13T19:19:33.232" v="5371" actId="1076"/>
          <ac:spMkLst>
            <pc:docMk/>
            <pc:sldMk cId="952092295" sldId="315"/>
            <ac:spMk id="40" creationId="{8719C62B-B380-C6B4-5A2F-39A4D03E96C5}"/>
          </ac:spMkLst>
        </pc:spChg>
        <pc:spChg chg="add del mod">
          <ac:chgData name="Alexandre Martins de Souza" userId="94c56585407493ab" providerId="LiveId" clId="{792C743C-75CA-412B-B794-0187A618C3F4}" dt="2023-06-14T16:45:56.784" v="5980" actId="478"/>
          <ac:spMkLst>
            <pc:docMk/>
            <pc:sldMk cId="952092295" sldId="315"/>
            <ac:spMk id="41" creationId="{1E81B258-EA05-4E78-B58C-935F0C680A33}"/>
          </ac:spMkLst>
        </pc:spChg>
        <pc:spChg chg="add mod">
          <ac:chgData name="Alexandre Martins de Souza" userId="94c56585407493ab" providerId="LiveId" clId="{792C743C-75CA-412B-B794-0187A618C3F4}" dt="2023-06-14T19:52:17.512" v="6770" actId="20577"/>
          <ac:spMkLst>
            <pc:docMk/>
            <pc:sldMk cId="952092295" sldId="315"/>
            <ac:spMk id="42" creationId="{46FC78D7-983B-79BB-EA74-E48EF433955E}"/>
          </ac:spMkLst>
        </pc:spChg>
        <pc:spChg chg="add del mod">
          <ac:chgData name="Alexandre Martins de Souza" userId="94c56585407493ab" providerId="LiveId" clId="{792C743C-75CA-412B-B794-0187A618C3F4}" dt="2023-06-14T16:47:04.520" v="5996" actId="478"/>
          <ac:spMkLst>
            <pc:docMk/>
            <pc:sldMk cId="952092295" sldId="315"/>
            <ac:spMk id="43" creationId="{7125F5AF-2541-C831-9D1D-E7E2507275F4}"/>
          </ac:spMkLst>
        </pc:spChg>
        <pc:spChg chg="mod">
          <ac:chgData name="Alexandre Martins de Souza" userId="94c56585407493ab" providerId="LiveId" clId="{792C743C-75CA-412B-B794-0187A618C3F4}" dt="2023-06-14T18:04:52.844" v="6088" actId="1076"/>
          <ac:spMkLst>
            <pc:docMk/>
            <pc:sldMk cId="952092295" sldId="315"/>
            <ac:spMk id="100" creationId="{590B0198-215A-196A-50F9-875DB58D43AA}"/>
          </ac:spMkLst>
        </pc:spChg>
        <pc:spChg chg="mod">
          <ac:chgData name="Alexandre Martins de Souza" userId="94c56585407493ab" providerId="LiveId" clId="{792C743C-75CA-412B-B794-0187A618C3F4}" dt="2023-06-14T18:05:05.094" v="6090" actId="1076"/>
          <ac:spMkLst>
            <pc:docMk/>
            <pc:sldMk cId="952092295" sldId="315"/>
            <ac:spMk id="101" creationId="{F47F1F21-25EB-D071-B4F9-A3CE6561DCED}"/>
          </ac:spMkLst>
        </pc:spChg>
        <pc:spChg chg="mod">
          <ac:chgData name="Alexandre Martins de Souza" userId="94c56585407493ab" providerId="LiveId" clId="{792C743C-75CA-412B-B794-0187A618C3F4}" dt="2023-06-14T18:05:05.094" v="6090" actId="1076"/>
          <ac:spMkLst>
            <pc:docMk/>
            <pc:sldMk cId="952092295" sldId="315"/>
            <ac:spMk id="102" creationId="{8979CD4A-2521-BCF0-BB1E-B2045B211014}"/>
          </ac:spMkLst>
        </pc:spChg>
        <pc:spChg chg="mod">
          <ac:chgData name="Alexandre Martins de Souza" userId="94c56585407493ab" providerId="LiveId" clId="{792C743C-75CA-412B-B794-0187A618C3F4}" dt="2023-06-14T18:05:05.094" v="6090" actId="1076"/>
          <ac:spMkLst>
            <pc:docMk/>
            <pc:sldMk cId="952092295" sldId="315"/>
            <ac:spMk id="103" creationId="{262CF4B4-7E81-C5AC-0C54-50E954CEB3CF}"/>
          </ac:spMkLst>
        </pc:spChg>
        <pc:spChg chg="mod">
          <ac:chgData name="Alexandre Martins de Souza" userId="94c56585407493ab" providerId="LiveId" clId="{792C743C-75CA-412B-B794-0187A618C3F4}" dt="2023-06-14T18:05:05.094" v="6090" actId="1076"/>
          <ac:spMkLst>
            <pc:docMk/>
            <pc:sldMk cId="952092295" sldId="315"/>
            <ac:spMk id="104" creationId="{9A131A73-7C15-19F1-D243-AC7B2F6B9333}"/>
          </ac:spMkLst>
        </pc:spChg>
        <pc:spChg chg="mod">
          <ac:chgData name="Alexandre Martins de Souza" userId="94c56585407493ab" providerId="LiveId" clId="{792C743C-75CA-412B-B794-0187A618C3F4}" dt="2023-06-14T18:05:05.094" v="6090" actId="1076"/>
          <ac:spMkLst>
            <pc:docMk/>
            <pc:sldMk cId="952092295" sldId="315"/>
            <ac:spMk id="106" creationId="{06FFC8BD-2BE5-9E1E-826B-B97FBBE3AF4E}"/>
          </ac:spMkLst>
        </pc:spChg>
        <pc:spChg chg="mod">
          <ac:chgData name="Alexandre Martins de Souza" userId="94c56585407493ab" providerId="LiveId" clId="{792C743C-75CA-412B-B794-0187A618C3F4}" dt="2023-06-14T18:05:05.094" v="6090" actId="1076"/>
          <ac:spMkLst>
            <pc:docMk/>
            <pc:sldMk cId="952092295" sldId="315"/>
            <ac:spMk id="107" creationId="{E7EEF01B-50FA-1062-1452-E474E02E9EDE}"/>
          </ac:spMkLst>
        </pc:spChg>
        <pc:spChg chg="mod">
          <ac:chgData name="Alexandre Martins de Souza" userId="94c56585407493ab" providerId="LiveId" clId="{792C743C-75CA-412B-B794-0187A618C3F4}" dt="2023-06-14T18:05:05.094" v="6090" actId="1076"/>
          <ac:spMkLst>
            <pc:docMk/>
            <pc:sldMk cId="952092295" sldId="315"/>
            <ac:spMk id="109" creationId="{11A8D6F0-6855-4ECF-1AD8-86654067A5D8}"/>
          </ac:spMkLst>
        </pc:spChg>
        <pc:spChg chg="del mod">
          <ac:chgData name="Alexandre Martins de Souza" userId="94c56585407493ab" providerId="LiveId" clId="{792C743C-75CA-412B-B794-0187A618C3F4}" dt="2023-06-14T16:45:14.496" v="5969" actId="478"/>
          <ac:spMkLst>
            <pc:docMk/>
            <pc:sldMk cId="952092295" sldId="315"/>
            <ac:spMk id="111" creationId="{7B113246-07C6-0BCB-06BC-50AC47B98832}"/>
          </ac:spMkLst>
        </pc:spChg>
        <pc:grpChg chg="add mod">
          <ac:chgData name="Alexandre Martins de Souza" userId="94c56585407493ab" providerId="LiveId" clId="{792C743C-75CA-412B-B794-0187A618C3F4}" dt="2023-06-14T18:05:05.094" v="6090" actId="1076"/>
          <ac:grpSpMkLst>
            <pc:docMk/>
            <pc:sldMk cId="952092295" sldId="315"/>
            <ac:grpSpMk id="2" creationId="{7C52A50F-432C-E94A-632D-E70D5E484975}"/>
          </ac:grpSpMkLst>
        </pc:grpChg>
        <pc:grpChg chg="mod">
          <ac:chgData name="Alexandre Martins de Souza" userId="94c56585407493ab" providerId="LiveId" clId="{792C743C-75CA-412B-B794-0187A618C3F4}" dt="2023-06-13T19:16:50.720" v="5149"/>
          <ac:grpSpMkLst>
            <pc:docMk/>
            <pc:sldMk cId="952092295" sldId="315"/>
            <ac:grpSpMk id="4" creationId="{D0DE7285-2925-853F-6139-70D1FF1B5645}"/>
          </ac:grpSpMkLst>
        </pc:grpChg>
        <pc:picChg chg="del">
          <ac:chgData name="Alexandre Martins de Souza" userId="94c56585407493ab" providerId="LiveId" clId="{792C743C-75CA-412B-B794-0187A618C3F4}" dt="2023-06-13T19:16:43.091" v="5148" actId="478"/>
          <ac:picMkLst>
            <pc:docMk/>
            <pc:sldMk cId="952092295" sldId="315"/>
            <ac:picMk id="108" creationId="{A0235B7B-9AF4-DBBF-1CF4-790F726767B3}"/>
          </ac:picMkLst>
        </pc:pic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3" creationId="{25718E6B-6D66-41F0-F4E8-A77767035FF5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5" creationId="{FCA07EBC-7D7A-5514-177D-5BC7C7BBAD87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6" creationId="{BE6A8A9A-7A5D-5034-54A2-F226C63BF96A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7" creationId="{0A9CA815-C89F-07A7-F9EB-85A0D0F43BB9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8" creationId="{A0B97156-E9DE-E66E-8657-9BD890FADD92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9" creationId="{57566835-021C-DFA4-59AB-1CB5D79D95CB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10" creationId="{49F637F9-6D63-15A6-A80C-22EEB92ED01F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11" creationId="{BB7C6D85-28EA-C730-92F9-3950EEDE90A8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12" creationId="{F884956D-40AD-7014-4C8E-F9552B8D3CD4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13" creationId="{D0298FCD-1571-3256-4E1D-ED46EEB7FD1F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15" creationId="{3597F4CC-2DDD-4D57-572D-E0457855430F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16" creationId="{903262B4-E27E-74CB-1177-8E3E52505CFB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17" creationId="{54529A14-9B27-D3EC-6B1B-7893BCEC38F1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18" creationId="{9F01EBFF-5562-D23F-D978-0BFD32435C10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19" creationId="{64C1A798-3364-FF11-3A00-3EA57D0EAB0E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20" creationId="{5A74A157-3E22-283A-997F-C23E2B460D0E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21" creationId="{C96F8269-D86E-AABB-0CDF-05D4FE374245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22" creationId="{5A83DB3C-4D55-E5A5-1F46-74480A56445F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23" creationId="{1E2F5102-F2A9-2CA9-C99A-230C458BA157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24" creationId="{97DD8155-335B-C366-9DA1-401DB86E0BFF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25" creationId="{CC8D1331-4F42-68F1-0E7F-B115B620E871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26" creationId="{26A23BDB-18FE-1902-00D8-D94F6AEF4D13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27" creationId="{749D8A21-96A4-BF51-9A36-39C676DF1057}"/>
          </ac:cxnSpMkLst>
        </pc:cxnChg>
        <pc:cxnChg chg="mod">
          <ac:chgData name="Alexandre Martins de Souza" userId="94c56585407493ab" providerId="LiveId" clId="{792C743C-75CA-412B-B794-0187A618C3F4}" dt="2023-06-13T19:16:50.720" v="5149"/>
          <ac:cxnSpMkLst>
            <pc:docMk/>
            <pc:sldMk cId="952092295" sldId="315"/>
            <ac:cxnSpMk id="28" creationId="{EB190F17-A680-FE6E-66C4-85AE4B909E74}"/>
          </ac:cxnSpMkLst>
        </pc:cxnChg>
      </pc:sldChg>
      <pc:sldChg chg="del">
        <pc:chgData name="Alexandre Martins de Souza" userId="94c56585407493ab" providerId="LiveId" clId="{792C743C-75CA-412B-B794-0187A618C3F4}" dt="2023-06-12T15:22:02.298" v="0" actId="47"/>
        <pc:sldMkLst>
          <pc:docMk/>
          <pc:sldMk cId="3468845962" sldId="315"/>
        </pc:sldMkLst>
      </pc:sldChg>
      <pc:sldChg chg="addSp delSp modSp add mod">
        <pc:chgData name="Alexandre Martins de Souza" userId="94c56585407493ab" providerId="LiveId" clId="{792C743C-75CA-412B-B794-0187A618C3F4}" dt="2023-06-14T19:01:54.151" v="6762" actId="1076"/>
        <pc:sldMkLst>
          <pc:docMk/>
          <pc:sldMk cId="2626434178" sldId="316"/>
        </pc:sldMkLst>
        <pc:spChg chg="add mod">
          <ac:chgData name="Alexandre Martins de Souza" userId="94c56585407493ab" providerId="LiveId" clId="{792C743C-75CA-412B-B794-0187A618C3F4}" dt="2023-06-14T18:37:13.340" v="6424" actId="1076"/>
          <ac:spMkLst>
            <pc:docMk/>
            <pc:sldMk cId="2626434178" sldId="316"/>
            <ac:spMk id="2" creationId="{1A0D2423-21C9-B1A6-083D-1CD0F8EA4506}"/>
          </ac:spMkLst>
        </pc:spChg>
        <pc:spChg chg="add mod">
          <ac:chgData name="Alexandre Martins de Souza" userId="94c56585407493ab" providerId="LiveId" clId="{792C743C-75CA-412B-B794-0187A618C3F4}" dt="2023-06-14T18:38:13.322" v="6467" actId="1076"/>
          <ac:spMkLst>
            <pc:docMk/>
            <pc:sldMk cId="2626434178" sldId="316"/>
            <ac:spMk id="3" creationId="{1F171369-968D-C81F-9C5F-C0ED95BF0FFC}"/>
          </ac:spMkLst>
        </pc:spChg>
        <pc:spChg chg="add del mod">
          <ac:chgData name="Alexandre Martins de Souza" userId="94c56585407493ab" providerId="LiveId" clId="{792C743C-75CA-412B-B794-0187A618C3F4}" dt="2023-06-14T18:35:33.641" v="6390" actId="478"/>
          <ac:spMkLst>
            <pc:docMk/>
            <pc:sldMk cId="2626434178" sldId="316"/>
            <ac:spMk id="4" creationId="{5B4FC435-AECB-8F49-79C8-ABDEAE41C771}"/>
          </ac:spMkLst>
        </pc:spChg>
        <pc:spChg chg="del">
          <ac:chgData name="Alexandre Martins de Souza" userId="94c56585407493ab" providerId="LiveId" clId="{792C743C-75CA-412B-B794-0187A618C3F4}" dt="2023-06-13T19:34:49.776" v="5526" actId="478"/>
          <ac:spMkLst>
            <pc:docMk/>
            <pc:sldMk cId="2626434178" sldId="316"/>
            <ac:spMk id="5" creationId="{B71AA554-C07B-5686-8F6A-4DF17066FA7A}"/>
          </ac:spMkLst>
        </pc:spChg>
        <pc:spChg chg="add del mod">
          <ac:chgData name="Alexandre Martins de Souza" userId="94c56585407493ab" providerId="LiveId" clId="{792C743C-75CA-412B-B794-0187A618C3F4}" dt="2023-06-14T18:32:40.058" v="6343" actId="478"/>
          <ac:spMkLst>
            <pc:docMk/>
            <pc:sldMk cId="2626434178" sldId="316"/>
            <ac:spMk id="5" creationId="{EEE9DF21-3DE7-8245-7873-6C6F35946AC7}"/>
          </ac:spMkLst>
        </pc:spChg>
        <pc:spChg chg="add mod">
          <ac:chgData name="Alexandre Martins de Souza" userId="94c56585407493ab" providerId="LiveId" clId="{792C743C-75CA-412B-B794-0187A618C3F4}" dt="2023-06-14T18:37:13.340" v="6424" actId="1076"/>
          <ac:spMkLst>
            <pc:docMk/>
            <pc:sldMk cId="2626434178" sldId="316"/>
            <ac:spMk id="6" creationId="{5FF9C189-B994-25DC-5D3A-79F9DAA9F2F6}"/>
          </ac:spMkLst>
        </pc:spChg>
        <pc:spChg chg="add mod">
          <ac:chgData name="Alexandre Martins de Souza" userId="94c56585407493ab" providerId="LiveId" clId="{792C743C-75CA-412B-B794-0187A618C3F4}" dt="2023-06-14T18:37:13.340" v="6424" actId="1076"/>
          <ac:spMkLst>
            <pc:docMk/>
            <pc:sldMk cId="2626434178" sldId="316"/>
            <ac:spMk id="12" creationId="{E730877A-BD4E-B1A8-8E0D-A90FD0D4EC5E}"/>
          </ac:spMkLst>
        </pc:spChg>
        <pc:spChg chg="add mod">
          <ac:chgData name="Alexandre Martins de Souza" userId="94c56585407493ab" providerId="LiveId" clId="{792C743C-75CA-412B-B794-0187A618C3F4}" dt="2023-06-14T18:37:13.340" v="6424" actId="1076"/>
          <ac:spMkLst>
            <pc:docMk/>
            <pc:sldMk cId="2626434178" sldId="316"/>
            <ac:spMk id="15" creationId="{86FA6B1F-8AC1-971C-85DC-96FAF1C4BD33}"/>
          </ac:spMkLst>
        </pc:spChg>
        <pc:spChg chg="add mod">
          <ac:chgData name="Alexandre Martins de Souza" userId="94c56585407493ab" providerId="LiveId" clId="{792C743C-75CA-412B-B794-0187A618C3F4}" dt="2023-06-14T18:37:13.340" v="6424" actId="1076"/>
          <ac:spMkLst>
            <pc:docMk/>
            <pc:sldMk cId="2626434178" sldId="316"/>
            <ac:spMk id="17" creationId="{0E40011F-4D84-5C8C-F8D2-A8C798124ACE}"/>
          </ac:spMkLst>
        </pc:spChg>
        <pc:spChg chg="add del mod">
          <ac:chgData name="Alexandre Martins de Souza" userId="94c56585407493ab" providerId="LiveId" clId="{792C743C-75CA-412B-B794-0187A618C3F4}" dt="2023-06-14T18:35:32.377" v="6389" actId="478"/>
          <ac:spMkLst>
            <pc:docMk/>
            <pc:sldMk cId="2626434178" sldId="316"/>
            <ac:spMk id="21" creationId="{01146478-9C8D-9440-8669-5782F4EAE4E1}"/>
          </ac:spMkLst>
        </pc:spChg>
        <pc:spChg chg="del">
          <ac:chgData name="Alexandre Martins de Souza" userId="94c56585407493ab" providerId="LiveId" clId="{792C743C-75CA-412B-B794-0187A618C3F4}" dt="2023-06-13T19:34:48.248" v="5525" actId="478"/>
          <ac:spMkLst>
            <pc:docMk/>
            <pc:sldMk cId="2626434178" sldId="316"/>
            <ac:spMk id="22" creationId="{A8A6CB10-9FCA-5C3B-C0EF-6586DBFD1F2B}"/>
          </ac:spMkLst>
        </pc:spChg>
        <pc:spChg chg="add mod">
          <ac:chgData name="Alexandre Martins de Souza" userId="94c56585407493ab" providerId="LiveId" clId="{792C743C-75CA-412B-B794-0187A618C3F4}" dt="2023-06-14T18:37:13.340" v="6424" actId="1076"/>
          <ac:spMkLst>
            <pc:docMk/>
            <pc:sldMk cId="2626434178" sldId="316"/>
            <ac:spMk id="22" creationId="{AAC8CE09-32CD-21F0-E544-59F7147EE287}"/>
          </ac:spMkLst>
        </pc:spChg>
        <pc:spChg chg="add mod ord">
          <ac:chgData name="Alexandre Martins de Souza" userId="94c56585407493ab" providerId="LiveId" clId="{792C743C-75CA-412B-B794-0187A618C3F4}" dt="2023-06-14T18:37:13.340" v="6424" actId="1076"/>
          <ac:spMkLst>
            <pc:docMk/>
            <pc:sldMk cId="2626434178" sldId="316"/>
            <ac:spMk id="23" creationId="{89F3FF8C-AF55-5C3B-A72E-7D447E6EB978}"/>
          </ac:spMkLst>
        </pc:spChg>
        <pc:spChg chg="del">
          <ac:chgData name="Alexandre Martins de Souza" userId="94c56585407493ab" providerId="LiveId" clId="{792C743C-75CA-412B-B794-0187A618C3F4}" dt="2023-06-13T19:34:48.248" v="5525" actId="478"/>
          <ac:spMkLst>
            <pc:docMk/>
            <pc:sldMk cId="2626434178" sldId="316"/>
            <ac:spMk id="23" creationId="{F3786A62-1CC3-48AE-1A79-79E4DBF2AE5E}"/>
          </ac:spMkLst>
        </pc:spChg>
        <pc:spChg chg="del">
          <ac:chgData name="Alexandre Martins de Souza" userId="94c56585407493ab" providerId="LiveId" clId="{792C743C-75CA-412B-B794-0187A618C3F4}" dt="2023-06-13T19:34:48.248" v="5525" actId="478"/>
          <ac:spMkLst>
            <pc:docMk/>
            <pc:sldMk cId="2626434178" sldId="316"/>
            <ac:spMk id="24" creationId="{0C9F00D9-F244-17D0-A64D-893E80B53E8F}"/>
          </ac:spMkLst>
        </pc:spChg>
        <pc:spChg chg="del">
          <ac:chgData name="Alexandre Martins de Souza" userId="94c56585407493ab" providerId="LiveId" clId="{792C743C-75CA-412B-B794-0187A618C3F4}" dt="2023-06-13T19:34:48.248" v="5525" actId="478"/>
          <ac:spMkLst>
            <pc:docMk/>
            <pc:sldMk cId="2626434178" sldId="316"/>
            <ac:spMk id="25" creationId="{7CDE151D-0479-9E9A-BC08-446F8BFAC742}"/>
          </ac:spMkLst>
        </pc:spChg>
        <pc:spChg chg="add mod">
          <ac:chgData name="Alexandre Martins de Souza" userId="94c56585407493ab" providerId="LiveId" clId="{792C743C-75CA-412B-B794-0187A618C3F4}" dt="2023-06-14T18:37:39.226" v="6450" actId="1076"/>
          <ac:spMkLst>
            <pc:docMk/>
            <pc:sldMk cId="2626434178" sldId="316"/>
            <ac:spMk id="25" creationId="{9DA7E28E-0496-9549-E956-AEF97CB750FB}"/>
          </ac:spMkLst>
        </pc:spChg>
        <pc:spChg chg="add mod ord">
          <ac:chgData name="Alexandre Martins de Souza" userId="94c56585407493ab" providerId="LiveId" clId="{792C743C-75CA-412B-B794-0187A618C3F4}" dt="2023-06-14T18:38:10.882" v="6466" actId="14100"/>
          <ac:spMkLst>
            <pc:docMk/>
            <pc:sldMk cId="2626434178" sldId="316"/>
            <ac:spMk id="26" creationId="{61AA9BCC-866D-B585-E1B6-6D2F1AFD484E}"/>
          </ac:spMkLst>
        </pc:spChg>
        <pc:spChg chg="del">
          <ac:chgData name="Alexandre Martins de Souza" userId="94c56585407493ab" providerId="LiveId" clId="{792C743C-75CA-412B-B794-0187A618C3F4}" dt="2023-06-13T19:34:48.248" v="5525" actId="478"/>
          <ac:spMkLst>
            <pc:docMk/>
            <pc:sldMk cId="2626434178" sldId="316"/>
            <ac:spMk id="27" creationId="{0BDD0746-AE31-5783-7AE8-263F1B83032F}"/>
          </ac:spMkLst>
        </pc:spChg>
        <pc:spChg chg="add mod">
          <ac:chgData name="Alexandre Martins de Souza" userId="94c56585407493ab" providerId="LiveId" clId="{792C743C-75CA-412B-B794-0187A618C3F4}" dt="2023-06-14T18:38:16.433" v="6468" actId="1076"/>
          <ac:spMkLst>
            <pc:docMk/>
            <pc:sldMk cId="2626434178" sldId="316"/>
            <ac:spMk id="27" creationId="{71114CB0-5826-19CC-774D-B281D44BBB6D}"/>
          </ac:spMkLst>
        </pc:spChg>
        <pc:spChg chg="add mod">
          <ac:chgData name="Alexandre Martins de Souza" userId="94c56585407493ab" providerId="LiveId" clId="{792C743C-75CA-412B-B794-0187A618C3F4}" dt="2023-06-14T19:01:54.151" v="6762" actId="1076"/>
          <ac:spMkLst>
            <pc:docMk/>
            <pc:sldMk cId="2626434178" sldId="316"/>
            <ac:spMk id="28" creationId="{6CF930A5-4257-8D31-F445-400F2E9296AB}"/>
          </ac:spMkLst>
        </pc:spChg>
        <pc:spChg chg="del">
          <ac:chgData name="Alexandre Martins de Souza" userId="94c56585407493ab" providerId="LiveId" clId="{792C743C-75CA-412B-B794-0187A618C3F4}" dt="2023-06-13T19:34:48.248" v="5525" actId="478"/>
          <ac:spMkLst>
            <pc:docMk/>
            <pc:sldMk cId="2626434178" sldId="316"/>
            <ac:spMk id="28" creationId="{CC7C8EEE-6277-4CB5-C96F-1E7246C44D1B}"/>
          </ac:spMkLst>
        </pc:spChg>
        <pc:spChg chg="del">
          <ac:chgData name="Alexandre Martins de Souza" userId="94c56585407493ab" providerId="LiveId" clId="{792C743C-75CA-412B-B794-0187A618C3F4}" dt="2023-06-13T19:34:48.248" v="5525" actId="478"/>
          <ac:spMkLst>
            <pc:docMk/>
            <pc:sldMk cId="2626434178" sldId="316"/>
            <ac:spMk id="30" creationId="{9EE6C287-B25B-8BD9-AC67-1ED349825D63}"/>
          </ac:spMkLst>
        </pc:spChg>
        <pc:spChg chg="add mod">
          <ac:chgData name="Alexandre Martins de Souza" userId="94c56585407493ab" providerId="LiveId" clId="{792C743C-75CA-412B-B794-0187A618C3F4}" dt="2023-06-14T19:01:52.723" v="6761" actId="1076"/>
          <ac:spMkLst>
            <pc:docMk/>
            <pc:sldMk cId="2626434178" sldId="316"/>
            <ac:spMk id="30" creationId="{E4F320BD-81EA-54D1-8B3D-C1DAC426AC6A}"/>
          </ac:spMkLst>
        </pc:spChg>
        <pc:spChg chg="mod">
          <ac:chgData name="Alexandre Martins de Souza" userId="94c56585407493ab" providerId="LiveId" clId="{792C743C-75CA-412B-B794-0187A618C3F4}" dt="2023-06-14T18:40:07.060" v="6473" actId="1076"/>
          <ac:spMkLst>
            <pc:docMk/>
            <pc:sldMk cId="2626434178" sldId="316"/>
            <ac:spMk id="100" creationId="{590B0198-215A-196A-50F9-875DB58D43AA}"/>
          </ac:spMkLst>
        </pc:spChg>
        <pc:grpChg chg="del">
          <ac:chgData name="Alexandre Martins de Souza" userId="94c56585407493ab" providerId="LiveId" clId="{792C743C-75CA-412B-B794-0187A618C3F4}" dt="2023-06-13T19:34:48.248" v="5525" actId="478"/>
          <ac:grpSpMkLst>
            <pc:docMk/>
            <pc:sldMk cId="2626434178" sldId="316"/>
            <ac:grpSpMk id="21" creationId="{38A68DE3-04D5-61CE-9811-B4ED0DDEC925}"/>
          </ac:grpSpMkLst>
        </pc:grpChg>
        <pc:picChg chg="del">
          <ac:chgData name="Alexandre Martins de Souza" userId="94c56585407493ab" providerId="LiveId" clId="{792C743C-75CA-412B-B794-0187A618C3F4}" dt="2023-06-13T19:34:48.248" v="5525" actId="478"/>
          <ac:picMkLst>
            <pc:docMk/>
            <pc:sldMk cId="2626434178" sldId="316"/>
            <ac:picMk id="32" creationId="{C305B021-C46F-6327-3BDE-A677EACF3A26}"/>
          </ac:picMkLst>
        </pc:picChg>
        <pc:picChg chg="del">
          <ac:chgData name="Alexandre Martins de Souza" userId="94c56585407493ab" providerId="LiveId" clId="{792C743C-75CA-412B-B794-0187A618C3F4}" dt="2023-06-13T19:34:48.248" v="5525" actId="478"/>
          <ac:picMkLst>
            <pc:docMk/>
            <pc:sldMk cId="2626434178" sldId="316"/>
            <ac:picMk id="34" creationId="{A416ABC6-C622-0E57-240F-F5AA677C69AD}"/>
          </ac:picMkLst>
        </pc:picChg>
        <pc:picChg chg="add mod">
          <ac:chgData name="Alexandre Martins de Souza" userId="94c56585407493ab" providerId="LiveId" clId="{792C743C-75CA-412B-B794-0187A618C3F4}" dt="2023-06-14T18:58:42.143" v="6646" actId="1076"/>
          <ac:picMkLst>
            <pc:docMk/>
            <pc:sldMk cId="2626434178" sldId="316"/>
            <ac:picMk id="1026" creationId="{E66B58B7-617A-9957-DAEA-C0AD05276909}"/>
          </ac:picMkLst>
        </pc:picChg>
        <pc:cxnChg chg="add mod">
          <ac:chgData name="Alexandre Martins de Souza" userId="94c56585407493ab" providerId="LiveId" clId="{792C743C-75CA-412B-B794-0187A618C3F4}" dt="2023-06-14T18:37:13.340" v="6424" actId="1076"/>
          <ac:cxnSpMkLst>
            <pc:docMk/>
            <pc:sldMk cId="2626434178" sldId="316"/>
            <ac:cxnSpMk id="8" creationId="{12AEE68B-49C9-5AD8-7818-9A088C2EBDD2}"/>
          </ac:cxnSpMkLst>
        </pc:cxnChg>
        <pc:cxnChg chg="add mod">
          <ac:chgData name="Alexandre Martins de Souza" userId="94c56585407493ab" providerId="LiveId" clId="{792C743C-75CA-412B-B794-0187A618C3F4}" dt="2023-06-14T18:37:13.340" v="6424" actId="1076"/>
          <ac:cxnSpMkLst>
            <pc:docMk/>
            <pc:sldMk cId="2626434178" sldId="316"/>
            <ac:cxnSpMk id="9" creationId="{98900780-0791-C59A-40E4-D5DEC8133F10}"/>
          </ac:cxnSpMkLst>
        </pc:cxnChg>
        <pc:cxnChg chg="add del mod">
          <ac:chgData name="Alexandre Martins de Souza" userId="94c56585407493ab" providerId="LiveId" clId="{792C743C-75CA-412B-B794-0187A618C3F4}" dt="2023-06-14T18:35:34.637" v="6391" actId="478"/>
          <ac:cxnSpMkLst>
            <pc:docMk/>
            <pc:sldMk cId="2626434178" sldId="316"/>
            <ac:cxnSpMk id="19" creationId="{62E545B4-E863-1A2E-02E2-FB418B42B5A3}"/>
          </ac:cxnSpMkLst>
        </pc:cxnChg>
      </pc:sldChg>
      <pc:sldChg chg="del">
        <pc:chgData name="Alexandre Martins de Souza" userId="94c56585407493ab" providerId="LiveId" clId="{792C743C-75CA-412B-B794-0187A618C3F4}" dt="2023-06-12T15:22:12.489" v="5" actId="47"/>
        <pc:sldMkLst>
          <pc:docMk/>
          <pc:sldMk cId="4162084959" sldId="316"/>
        </pc:sldMkLst>
      </pc:sldChg>
      <pc:sldChg chg="addSp delSp modSp add del mod">
        <pc:chgData name="Alexandre Martins de Souza" userId="94c56585407493ab" providerId="LiveId" clId="{792C743C-75CA-412B-B794-0187A618C3F4}" dt="2023-06-14T16:48:54.396" v="6051" actId="47"/>
        <pc:sldMkLst>
          <pc:docMk/>
          <pc:sldMk cId="417037497" sldId="317"/>
        </pc:sldMkLst>
        <pc:spChg chg="mod">
          <ac:chgData name="Alexandre Martins de Souza" userId="94c56585407493ab" providerId="LiveId" clId="{792C743C-75CA-412B-B794-0187A618C3F4}" dt="2023-06-14T16:04:22.985" v="5565" actId="14100"/>
          <ac:spMkLst>
            <pc:docMk/>
            <pc:sldMk cId="417037497" sldId="317"/>
            <ac:spMk id="39" creationId="{AA542998-B246-B712-F3B3-EE1DFDB342A0}"/>
          </ac:spMkLst>
        </pc:spChg>
        <pc:spChg chg="add mod">
          <ac:chgData name="Alexandre Martins de Souza" userId="94c56585407493ab" providerId="LiveId" clId="{792C743C-75CA-412B-B794-0187A618C3F4}" dt="2023-06-14T16:41:31.958" v="5777" actId="20577"/>
          <ac:spMkLst>
            <pc:docMk/>
            <pc:sldMk cId="417037497" sldId="317"/>
            <ac:spMk id="41" creationId="{6A86AFD9-D26B-4140-18BD-A75753563254}"/>
          </ac:spMkLst>
        </pc:spChg>
        <pc:spChg chg="del">
          <ac:chgData name="Alexandre Martins de Souza" userId="94c56585407493ab" providerId="LiveId" clId="{792C743C-75CA-412B-B794-0187A618C3F4}" dt="2023-06-14T16:04:03.023" v="5531" actId="478"/>
          <ac:spMkLst>
            <pc:docMk/>
            <pc:sldMk cId="417037497" sldId="317"/>
            <ac:spMk id="100" creationId="{590B0198-215A-196A-50F9-875DB58D43AA}"/>
          </ac:spMkLst>
        </pc:spChg>
        <pc:spChg chg="del">
          <ac:chgData name="Alexandre Martins de Souza" userId="94c56585407493ab" providerId="LiveId" clId="{792C743C-75CA-412B-B794-0187A618C3F4}" dt="2023-06-14T16:04:03.023" v="5531" actId="478"/>
          <ac:spMkLst>
            <pc:docMk/>
            <pc:sldMk cId="417037497" sldId="317"/>
            <ac:spMk id="101" creationId="{F47F1F21-25EB-D071-B4F9-A3CE6561DCED}"/>
          </ac:spMkLst>
        </pc:spChg>
        <pc:spChg chg="del">
          <ac:chgData name="Alexandre Martins de Souza" userId="94c56585407493ab" providerId="LiveId" clId="{792C743C-75CA-412B-B794-0187A618C3F4}" dt="2023-06-14T16:04:03.023" v="5531" actId="478"/>
          <ac:spMkLst>
            <pc:docMk/>
            <pc:sldMk cId="417037497" sldId="317"/>
            <ac:spMk id="102" creationId="{8979CD4A-2521-BCF0-BB1E-B2045B211014}"/>
          </ac:spMkLst>
        </pc:spChg>
        <pc:spChg chg="del">
          <ac:chgData name="Alexandre Martins de Souza" userId="94c56585407493ab" providerId="LiveId" clId="{792C743C-75CA-412B-B794-0187A618C3F4}" dt="2023-06-14T16:04:03.023" v="5531" actId="478"/>
          <ac:spMkLst>
            <pc:docMk/>
            <pc:sldMk cId="417037497" sldId="317"/>
            <ac:spMk id="103" creationId="{262CF4B4-7E81-C5AC-0C54-50E954CEB3CF}"/>
          </ac:spMkLst>
        </pc:spChg>
        <pc:spChg chg="del">
          <ac:chgData name="Alexandre Martins de Souza" userId="94c56585407493ab" providerId="LiveId" clId="{792C743C-75CA-412B-B794-0187A618C3F4}" dt="2023-06-14T16:04:03.023" v="5531" actId="478"/>
          <ac:spMkLst>
            <pc:docMk/>
            <pc:sldMk cId="417037497" sldId="317"/>
            <ac:spMk id="104" creationId="{9A131A73-7C15-19F1-D243-AC7B2F6B9333}"/>
          </ac:spMkLst>
        </pc:spChg>
        <pc:spChg chg="del">
          <ac:chgData name="Alexandre Martins de Souza" userId="94c56585407493ab" providerId="LiveId" clId="{792C743C-75CA-412B-B794-0187A618C3F4}" dt="2023-06-14T16:04:03.023" v="5531" actId="478"/>
          <ac:spMkLst>
            <pc:docMk/>
            <pc:sldMk cId="417037497" sldId="317"/>
            <ac:spMk id="106" creationId="{06FFC8BD-2BE5-9E1E-826B-B97FBBE3AF4E}"/>
          </ac:spMkLst>
        </pc:spChg>
        <pc:spChg chg="del">
          <ac:chgData name="Alexandre Martins de Souza" userId="94c56585407493ab" providerId="LiveId" clId="{792C743C-75CA-412B-B794-0187A618C3F4}" dt="2023-06-14T16:04:03.023" v="5531" actId="478"/>
          <ac:spMkLst>
            <pc:docMk/>
            <pc:sldMk cId="417037497" sldId="317"/>
            <ac:spMk id="107" creationId="{E7EEF01B-50FA-1062-1452-E474E02E9EDE}"/>
          </ac:spMkLst>
        </pc:spChg>
        <pc:spChg chg="del">
          <ac:chgData name="Alexandre Martins de Souza" userId="94c56585407493ab" providerId="LiveId" clId="{792C743C-75CA-412B-B794-0187A618C3F4}" dt="2023-06-14T16:04:03.023" v="5531" actId="478"/>
          <ac:spMkLst>
            <pc:docMk/>
            <pc:sldMk cId="417037497" sldId="317"/>
            <ac:spMk id="109" creationId="{11A8D6F0-6855-4ECF-1AD8-86654067A5D8}"/>
          </ac:spMkLst>
        </pc:spChg>
        <pc:spChg chg="del">
          <ac:chgData name="Alexandre Martins de Souza" userId="94c56585407493ab" providerId="LiveId" clId="{792C743C-75CA-412B-B794-0187A618C3F4}" dt="2023-06-14T16:04:03.023" v="5531" actId="478"/>
          <ac:spMkLst>
            <pc:docMk/>
            <pc:sldMk cId="417037497" sldId="317"/>
            <ac:spMk id="111" creationId="{7B113246-07C6-0BCB-06BC-50AC47B98832}"/>
          </ac:spMkLst>
        </pc:spChg>
        <pc:grpChg chg="del">
          <ac:chgData name="Alexandre Martins de Souza" userId="94c56585407493ab" providerId="LiveId" clId="{792C743C-75CA-412B-B794-0187A618C3F4}" dt="2023-06-14T16:04:03.023" v="5531" actId="478"/>
          <ac:grpSpMkLst>
            <pc:docMk/>
            <pc:sldMk cId="417037497" sldId="317"/>
            <ac:grpSpMk id="2" creationId="{7C52A50F-432C-E94A-632D-E70D5E484975}"/>
          </ac:grpSpMkLst>
        </pc:grpChg>
        <pc:cxnChg chg="mod">
          <ac:chgData name="Alexandre Martins de Souza" userId="94c56585407493ab" providerId="LiveId" clId="{792C743C-75CA-412B-B794-0187A618C3F4}" dt="2023-06-14T16:04:03.023" v="5531" actId="478"/>
          <ac:cxnSpMkLst>
            <pc:docMk/>
            <pc:sldMk cId="417037497" sldId="317"/>
            <ac:cxnSpMk id="8" creationId="{A0B97156-E9DE-E66E-8657-9BD890FADD92}"/>
          </ac:cxnSpMkLst>
        </pc:cxnChg>
        <pc:cxnChg chg="mod">
          <ac:chgData name="Alexandre Martins de Souza" userId="94c56585407493ab" providerId="LiveId" clId="{792C743C-75CA-412B-B794-0187A618C3F4}" dt="2023-06-14T16:04:03.023" v="5531" actId="478"/>
          <ac:cxnSpMkLst>
            <pc:docMk/>
            <pc:sldMk cId="417037497" sldId="317"/>
            <ac:cxnSpMk id="16" creationId="{903262B4-E27E-74CB-1177-8E3E52505CFB}"/>
          </ac:cxnSpMkLst>
        </pc:cxnChg>
        <pc:cxnChg chg="mod">
          <ac:chgData name="Alexandre Martins de Souza" userId="94c56585407493ab" providerId="LiveId" clId="{792C743C-75CA-412B-B794-0187A618C3F4}" dt="2023-06-14T16:04:03.023" v="5531" actId="478"/>
          <ac:cxnSpMkLst>
            <pc:docMk/>
            <pc:sldMk cId="417037497" sldId="317"/>
            <ac:cxnSpMk id="18" creationId="{9F01EBFF-5562-D23F-D978-0BFD32435C10}"/>
          </ac:cxnSpMkLst>
        </pc:cxnChg>
        <pc:cxnChg chg="mod">
          <ac:chgData name="Alexandre Martins de Souza" userId="94c56585407493ab" providerId="LiveId" clId="{792C743C-75CA-412B-B794-0187A618C3F4}" dt="2023-06-14T16:04:03.023" v="5531" actId="478"/>
          <ac:cxnSpMkLst>
            <pc:docMk/>
            <pc:sldMk cId="417037497" sldId="317"/>
            <ac:cxnSpMk id="21" creationId="{C96F8269-D86E-AABB-0CDF-05D4FE374245}"/>
          </ac:cxnSpMkLst>
        </pc:cxnChg>
        <pc:cxnChg chg="mod">
          <ac:chgData name="Alexandre Martins de Souza" userId="94c56585407493ab" providerId="LiveId" clId="{792C743C-75CA-412B-B794-0187A618C3F4}" dt="2023-06-14T16:04:03.023" v="5531" actId="478"/>
          <ac:cxnSpMkLst>
            <pc:docMk/>
            <pc:sldMk cId="417037497" sldId="317"/>
            <ac:cxnSpMk id="22" creationId="{5A83DB3C-4D55-E5A5-1F46-74480A56445F}"/>
          </ac:cxnSpMkLst>
        </pc:cxnChg>
        <pc:cxnChg chg="mod">
          <ac:chgData name="Alexandre Martins de Souza" userId="94c56585407493ab" providerId="LiveId" clId="{792C743C-75CA-412B-B794-0187A618C3F4}" dt="2023-06-14T16:04:03.023" v="5531" actId="478"/>
          <ac:cxnSpMkLst>
            <pc:docMk/>
            <pc:sldMk cId="417037497" sldId="317"/>
            <ac:cxnSpMk id="23" creationId="{1E2F5102-F2A9-2CA9-C99A-230C458BA157}"/>
          </ac:cxnSpMkLst>
        </pc:cxnChg>
        <pc:cxnChg chg="mod">
          <ac:chgData name="Alexandre Martins de Souza" userId="94c56585407493ab" providerId="LiveId" clId="{792C743C-75CA-412B-B794-0187A618C3F4}" dt="2023-06-14T16:04:03.023" v="5531" actId="478"/>
          <ac:cxnSpMkLst>
            <pc:docMk/>
            <pc:sldMk cId="417037497" sldId="317"/>
            <ac:cxnSpMk id="26" creationId="{26A23BDB-18FE-1902-00D8-D94F6AEF4D13}"/>
          </ac:cxnSpMkLst>
        </pc:cxnChg>
        <pc:cxnChg chg="mod">
          <ac:chgData name="Alexandre Martins de Souza" userId="94c56585407493ab" providerId="LiveId" clId="{792C743C-75CA-412B-B794-0187A618C3F4}" dt="2023-06-14T16:04:03.023" v="5531" actId="478"/>
          <ac:cxnSpMkLst>
            <pc:docMk/>
            <pc:sldMk cId="417037497" sldId="317"/>
            <ac:cxnSpMk id="28" creationId="{EB190F17-A680-FE6E-66C4-85AE4B909E74}"/>
          </ac:cxnSpMkLst>
        </pc:cxnChg>
      </pc:sldChg>
      <pc:sldChg chg="addSp delSp modSp new del mod">
        <pc:chgData name="Alexandre Martins de Souza" userId="94c56585407493ab" providerId="LiveId" clId="{792C743C-75CA-412B-B794-0187A618C3F4}" dt="2023-06-14T20:06:38.931" v="6774" actId="47"/>
        <pc:sldMkLst>
          <pc:docMk/>
          <pc:sldMk cId="3433623836" sldId="317"/>
        </pc:sldMkLst>
        <pc:spChg chg="del">
          <ac:chgData name="Alexandre Martins de Souza" userId="94c56585407493ab" providerId="LiveId" clId="{792C743C-75CA-412B-B794-0187A618C3F4}" dt="2023-06-14T17:14:35.629" v="6054" actId="478"/>
          <ac:spMkLst>
            <pc:docMk/>
            <pc:sldMk cId="3433623836" sldId="317"/>
            <ac:spMk id="3" creationId="{9B071C81-55C8-0EDE-01BF-DC9AA5EB6D9D}"/>
          </ac:spMkLst>
        </pc:spChg>
        <pc:spChg chg="add mod">
          <ac:chgData name="Alexandre Martins de Souza" userId="94c56585407493ab" providerId="LiveId" clId="{792C743C-75CA-412B-B794-0187A618C3F4}" dt="2023-06-14T17:14:37.868" v="6055" actId="1076"/>
          <ac:spMkLst>
            <pc:docMk/>
            <pc:sldMk cId="3433623836" sldId="317"/>
            <ac:spMk id="8" creationId="{7F86DC98-B77C-AE07-27ED-5A15089D55E1}"/>
          </ac:spMkLst>
        </pc:spChg>
        <pc:spChg chg="add mod">
          <ac:chgData name="Alexandre Martins de Souza" userId="94c56585407493ab" providerId="LiveId" clId="{792C743C-75CA-412B-B794-0187A618C3F4}" dt="2023-06-14T18:08:31.528" v="6118" actId="1076"/>
          <ac:spMkLst>
            <pc:docMk/>
            <pc:sldMk cId="3433623836" sldId="317"/>
            <ac:spMk id="10" creationId="{5CB782AB-358C-B07A-DE2B-007C743EB75D}"/>
          </ac:spMkLst>
        </pc:spChg>
        <pc:spChg chg="add del mod">
          <ac:chgData name="Alexandre Martins de Souza" userId="94c56585407493ab" providerId="LiveId" clId="{792C743C-75CA-412B-B794-0187A618C3F4}" dt="2023-06-14T18:08:11.121" v="6113" actId="478"/>
          <ac:spMkLst>
            <pc:docMk/>
            <pc:sldMk cId="3433623836" sldId="317"/>
            <ac:spMk id="14" creationId="{7BFD20F5-774F-59A8-656E-059ADCEDF398}"/>
          </ac:spMkLst>
        </pc:spChg>
        <pc:spChg chg="add mod">
          <ac:chgData name="Alexandre Martins de Souza" userId="94c56585407493ab" providerId="LiveId" clId="{792C743C-75CA-412B-B794-0187A618C3F4}" dt="2023-06-14T18:08:27.201" v="6117" actId="1076"/>
          <ac:spMkLst>
            <pc:docMk/>
            <pc:sldMk cId="3433623836" sldId="317"/>
            <ac:spMk id="16" creationId="{4194F021-4D3B-5354-347C-4B6F1F006FFF}"/>
          </ac:spMkLst>
        </pc:spChg>
        <pc:spChg chg="add mod">
          <ac:chgData name="Alexandre Martins de Souza" userId="94c56585407493ab" providerId="LiveId" clId="{792C743C-75CA-412B-B794-0187A618C3F4}" dt="2023-06-14T18:08:45.414" v="6119" actId="1076"/>
          <ac:spMkLst>
            <pc:docMk/>
            <pc:sldMk cId="3433623836" sldId="317"/>
            <ac:spMk id="18" creationId="{7B632FA0-9571-225F-64CD-2336B9E9A000}"/>
          </ac:spMkLst>
        </pc:spChg>
        <pc:picChg chg="add del mod">
          <ac:chgData name="Alexandre Martins de Souza" userId="94c56585407493ab" providerId="LiveId" clId="{792C743C-75CA-412B-B794-0187A618C3F4}" dt="2023-06-14T18:08:14.848" v="6114" actId="478"/>
          <ac:picMkLst>
            <pc:docMk/>
            <pc:sldMk cId="3433623836" sldId="317"/>
            <ac:picMk id="12" creationId="{2393D9A9-51F7-7B31-1F8B-4D118FD30F63}"/>
          </ac:picMkLst>
        </pc:picChg>
      </pc:sldChg>
      <pc:sldChg chg="addSp delSp modSp add del mod">
        <pc:chgData name="Alexandre Martins de Souza" userId="94c56585407493ab" providerId="LiveId" clId="{792C743C-75CA-412B-B794-0187A618C3F4}" dt="2023-06-14T20:06:37.847" v="6773" actId="47"/>
        <pc:sldMkLst>
          <pc:docMk/>
          <pc:sldMk cId="1100452357" sldId="318"/>
        </pc:sldMkLst>
        <pc:spChg chg="del">
          <ac:chgData name="Alexandre Martins de Souza" userId="94c56585407493ab" providerId="LiveId" clId="{792C743C-75CA-412B-B794-0187A618C3F4}" dt="2023-06-14T17:35:50.692" v="6072" actId="478"/>
          <ac:spMkLst>
            <pc:docMk/>
            <pc:sldMk cId="1100452357" sldId="318"/>
            <ac:spMk id="2" creationId="{41AC7C94-E471-02C8-7CB3-D47F8497DD41}"/>
          </ac:spMkLst>
        </pc:spChg>
        <pc:spChg chg="del">
          <ac:chgData name="Alexandre Martins de Souza" userId="94c56585407493ab" providerId="LiveId" clId="{792C743C-75CA-412B-B794-0187A618C3F4}" dt="2023-06-14T17:35:45.612" v="6070" actId="478"/>
          <ac:spMkLst>
            <pc:docMk/>
            <pc:sldMk cId="1100452357" sldId="318"/>
            <ac:spMk id="4" creationId="{FDAF274A-D1B3-90FB-C540-18B2BB24EA8F}"/>
          </ac:spMkLst>
        </pc:spChg>
        <pc:spChg chg="del">
          <ac:chgData name="Alexandre Martins de Souza" userId="94c56585407493ab" providerId="LiveId" clId="{792C743C-75CA-412B-B794-0187A618C3F4}" dt="2023-06-14T17:35:45.612" v="6070" actId="478"/>
          <ac:spMkLst>
            <pc:docMk/>
            <pc:sldMk cId="1100452357" sldId="318"/>
            <ac:spMk id="5" creationId="{37AA6623-5F36-5CA8-1DE9-E4C19C2B2A92}"/>
          </ac:spMkLst>
        </pc:spChg>
        <pc:spChg chg="del">
          <ac:chgData name="Alexandre Martins de Souza" userId="94c56585407493ab" providerId="LiveId" clId="{792C743C-75CA-412B-B794-0187A618C3F4}" dt="2023-06-14T17:35:45.612" v="6070" actId="478"/>
          <ac:spMkLst>
            <pc:docMk/>
            <pc:sldMk cId="1100452357" sldId="318"/>
            <ac:spMk id="6" creationId="{5CCECCF0-ECC5-3CCA-235B-7615D0EB26AB}"/>
          </ac:spMkLst>
        </pc:spChg>
        <pc:spChg chg="add mod">
          <ac:chgData name="Alexandre Martins de Souza" userId="94c56585407493ab" providerId="LiveId" clId="{792C743C-75CA-412B-B794-0187A618C3F4}" dt="2023-06-14T17:37:04.779" v="6076"/>
          <ac:spMkLst>
            <pc:docMk/>
            <pc:sldMk cId="1100452357" sldId="318"/>
            <ac:spMk id="7" creationId="{011591E5-03D1-BA3A-02BA-EDF43889B8E5}"/>
          </ac:spMkLst>
        </pc:spChg>
        <pc:spChg chg="del">
          <ac:chgData name="Alexandre Martins de Souza" userId="94c56585407493ab" providerId="LiveId" clId="{792C743C-75CA-412B-B794-0187A618C3F4}" dt="2023-06-14T17:35:45.612" v="6070" actId="478"/>
          <ac:spMkLst>
            <pc:docMk/>
            <pc:sldMk cId="1100452357" sldId="318"/>
            <ac:spMk id="8" creationId="{7F86DC98-B77C-AE07-27ED-5A15089D55E1}"/>
          </ac:spMkLst>
        </pc:spChg>
        <pc:spChg chg="del">
          <ac:chgData name="Alexandre Martins de Souza" userId="94c56585407493ab" providerId="LiveId" clId="{792C743C-75CA-412B-B794-0187A618C3F4}" dt="2023-06-14T17:35:45.612" v="6070" actId="478"/>
          <ac:spMkLst>
            <pc:docMk/>
            <pc:sldMk cId="1100452357" sldId="318"/>
            <ac:spMk id="10" creationId="{5CB782AB-358C-B07A-DE2B-007C743EB75D}"/>
          </ac:spMkLst>
        </pc:spChg>
        <pc:spChg chg="add mod">
          <ac:chgData name="Alexandre Martins de Souza" userId="94c56585407493ab" providerId="LiveId" clId="{792C743C-75CA-412B-B794-0187A618C3F4}" dt="2023-06-14T17:39:08.415" v="6079"/>
          <ac:spMkLst>
            <pc:docMk/>
            <pc:sldMk cId="1100452357" sldId="318"/>
            <ac:spMk id="11" creationId="{52EDCEC1-DB8E-E259-9DE3-3DF0C476C35D}"/>
          </ac:spMkLst>
        </pc:spChg>
        <pc:spChg chg="del">
          <ac:chgData name="Alexandre Martins de Souza" userId="94c56585407493ab" providerId="LiveId" clId="{792C743C-75CA-412B-B794-0187A618C3F4}" dt="2023-06-14T17:35:49.552" v="6071" actId="478"/>
          <ac:spMkLst>
            <pc:docMk/>
            <pc:sldMk cId="1100452357" sldId="318"/>
            <ac:spMk id="14" creationId="{7BFD20F5-774F-59A8-656E-059ADCEDF398}"/>
          </ac:spMkLst>
        </pc:spChg>
        <pc:spChg chg="add mod">
          <ac:chgData name="Alexandre Martins de Souza" userId="94c56585407493ab" providerId="LiveId" clId="{792C743C-75CA-412B-B794-0187A618C3F4}" dt="2023-06-14T17:39:11.935" v="6081" actId="1076"/>
          <ac:spMkLst>
            <pc:docMk/>
            <pc:sldMk cId="1100452357" sldId="318"/>
            <ac:spMk id="15" creationId="{3B51FE2C-255E-D6E2-EF6D-4B768C28D572}"/>
          </ac:spMkLst>
        </pc:spChg>
        <pc:spChg chg="del">
          <ac:chgData name="Alexandre Martins de Souza" userId="94c56585407493ab" providerId="LiveId" clId="{792C743C-75CA-412B-B794-0187A618C3F4}" dt="2023-06-14T17:35:45.612" v="6070" actId="478"/>
          <ac:spMkLst>
            <pc:docMk/>
            <pc:sldMk cId="1100452357" sldId="318"/>
            <ac:spMk id="16" creationId="{4194F021-4D3B-5354-347C-4B6F1F006FFF}"/>
          </ac:spMkLst>
        </pc:spChg>
        <pc:spChg chg="del">
          <ac:chgData name="Alexandre Martins de Souza" userId="94c56585407493ab" providerId="LiveId" clId="{792C743C-75CA-412B-B794-0187A618C3F4}" dt="2023-06-14T17:35:45.612" v="6070" actId="478"/>
          <ac:spMkLst>
            <pc:docMk/>
            <pc:sldMk cId="1100452357" sldId="318"/>
            <ac:spMk id="18" creationId="{7B632FA0-9571-225F-64CD-2336B9E9A000}"/>
          </ac:spMkLst>
        </pc:spChg>
        <pc:spChg chg="add del mod">
          <ac:chgData name="Alexandre Martins de Souza" userId="94c56585407493ab" providerId="LiveId" clId="{792C743C-75CA-412B-B794-0187A618C3F4}" dt="2023-06-14T18:05:44.541" v="6092" actId="478"/>
          <ac:spMkLst>
            <pc:docMk/>
            <pc:sldMk cId="1100452357" sldId="318"/>
            <ac:spMk id="19" creationId="{B59D8531-A978-1011-26BD-CC1E371550D7}"/>
          </ac:spMkLst>
        </pc:spChg>
        <pc:spChg chg="add mod">
          <ac:chgData name="Alexandre Martins de Souza" userId="94c56585407493ab" providerId="LiveId" clId="{792C743C-75CA-412B-B794-0187A618C3F4}" dt="2023-06-14T17:54:50.205" v="6087" actId="1076"/>
          <ac:spMkLst>
            <pc:docMk/>
            <pc:sldMk cId="1100452357" sldId="318"/>
            <ac:spMk id="21" creationId="{2B4535BA-1C89-8349-8D68-19493E9717FE}"/>
          </ac:spMkLst>
        </pc:spChg>
        <pc:spChg chg="add mod">
          <ac:chgData name="Alexandre Martins de Souza" userId="94c56585407493ab" providerId="LiveId" clId="{792C743C-75CA-412B-B794-0187A618C3F4}" dt="2023-06-14T18:08:04.687" v="6112" actId="1076"/>
          <ac:spMkLst>
            <pc:docMk/>
            <pc:sldMk cId="1100452357" sldId="318"/>
            <ac:spMk id="22" creationId="{89FCF53B-9CF6-13E9-5028-15C2C23C2C0A}"/>
          </ac:spMkLst>
        </pc:spChg>
        <pc:picChg chg="del">
          <ac:chgData name="Alexandre Martins de Souza" userId="94c56585407493ab" providerId="LiveId" clId="{792C743C-75CA-412B-B794-0187A618C3F4}" dt="2023-06-14T17:35:45.612" v="6070" actId="478"/>
          <ac:picMkLst>
            <pc:docMk/>
            <pc:sldMk cId="1100452357" sldId="318"/>
            <ac:picMk id="12" creationId="{2393D9A9-51F7-7B31-1F8B-4D118FD30F63}"/>
          </ac:picMkLst>
        </pc:picChg>
      </pc:sldChg>
      <pc:sldChg chg="addSp delSp modSp new del mod">
        <pc:chgData name="Alexandre Martins de Souza" userId="94c56585407493ab" providerId="LiveId" clId="{792C743C-75CA-412B-B794-0187A618C3F4}" dt="2023-06-14T20:06:36.321" v="6772" actId="47"/>
        <pc:sldMkLst>
          <pc:docMk/>
          <pc:sldMk cId="1997101388" sldId="319"/>
        </pc:sldMkLst>
        <pc:picChg chg="add del mod">
          <ac:chgData name="Alexandre Martins de Souza" userId="94c56585407493ab" providerId="LiveId" clId="{792C743C-75CA-412B-B794-0187A618C3F4}" dt="2023-06-14T20:06:32.273" v="6771" actId="478"/>
          <ac:picMkLst>
            <pc:docMk/>
            <pc:sldMk cId="1997101388" sldId="319"/>
            <ac:picMk id="7" creationId="{A31090B7-DED3-39EE-E5A7-84DF36EAE6EF}"/>
          </ac:picMkLst>
        </pc:picChg>
      </pc:sldChg>
      <pc:sldChg chg="addSp delSp modSp add mod">
        <pc:chgData name="Alexandre Martins de Souza" userId="94c56585407493ab" providerId="LiveId" clId="{792C743C-75CA-412B-B794-0187A618C3F4}" dt="2023-06-14T20:07:06.694" v="6776" actId="1038"/>
        <pc:sldMkLst>
          <pc:docMk/>
          <pc:sldMk cId="1998897176" sldId="320"/>
        </pc:sldMkLst>
        <pc:spChg chg="add del mod">
          <ac:chgData name="Alexandre Martins de Souza" userId="94c56585407493ab" providerId="LiveId" clId="{792C743C-75CA-412B-B794-0187A618C3F4}" dt="2023-06-14T18:40:54.745" v="6479" actId="478"/>
          <ac:spMkLst>
            <pc:docMk/>
            <pc:sldMk cId="1998897176" sldId="320"/>
            <ac:spMk id="2" creationId="{CA9E243D-677B-1AC6-B8A6-C05579A689BA}"/>
          </ac:spMkLst>
        </pc:spChg>
        <pc:spChg chg="add del mod">
          <ac:chgData name="Alexandre Martins de Souza" userId="94c56585407493ab" providerId="LiveId" clId="{792C743C-75CA-412B-B794-0187A618C3F4}" dt="2023-06-14T18:41:04.857" v="6481" actId="478"/>
          <ac:spMkLst>
            <pc:docMk/>
            <pc:sldMk cId="1998897176" sldId="320"/>
            <ac:spMk id="3" creationId="{664CACE9-4F19-EEBB-B8E8-B758F7009E4F}"/>
          </ac:spMkLst>
        </pc:spChg>
        <pc:spChg chg="add mod">
          <ac:chgData name="Alexandre Martins de Souza" userId="94c56585407493ab" providerId="LiveId" clId="{792C743C-75CA-412B-B794-0187A618C3F4}" dt="2023-06-14T18:43:44.406" v="6578" actId="1076"/>
          <ac:spMkLst>
            <pc:docMk/>
            <pc:sldMk cId="1998897176" sldId="320"/>
            <ac:spMk id="4" creationId="{A1C9E2E1-14AC-5EA9-C397-230666AED460}"/>
          </ac:spMkLst>
        </pc:spChg>
        <pc:spChg chg="add mod">
          <ac:chgData name="Alexandre Martins de Souza" userId="94c56585407493ab" providerId="LiveId" clId="{792C743C-75CA-412B-B794-0187A618C3F4}" dt="2023-06-14T20:07:06.694" v="6776" actId="1038"/>
          <ac:spMkLst>
            <pc:docMk/>
            <pc:sldMk cId="1998897176" sldId="320"/>
            <ac:spMk id="5" creationId="{C908633A-C861-29D0-8E71-9C5FC79BF908}"/>
          </ac:spMkLst>
        </pc:spChg>
        <pc:spChg chg="del">
          <ac:chgData name="Alexandre Martins de Souza" userId="94c56585407493ab" providerId="LiveId" clId="{792C743C-75CA-412B-B794-0187A618C3F4}" dt="2023-06-14T18:40:40.855" v="6476" actId="478"/>
          <ac:spMkLst>
            <pc:docMk/>
            <pc:sldMk cId="1998897176" sldId="320"/>
            <ac:spMk id="7" creationId="{925924AF-9CE5-05EE-E0ED-9B5D17C0DD22}"/>
          </ac:spMkLst>
        </pc:spChg>
        <pc:spChg chg="add mod">
          <ac:chgData name="Alexandre Martins de Souza" userId="94c56585407493ab" providerId="LiveId" clId="{792C743C-75CA-412B-B794-0187A618C3F4}" dt="2023-06-14T18:41:26.085" v="6488" actId="1076"/>
          <ac:spMkLst>
            <pc:docMk/>
            <pc:sldMk cId="1998897176" sldId="320"/>
            <ac:spMk id="9" creationId="{B121A2E5-C33F-D144-DFDA-04632C942675}"/>
          </ac:spMkLst>
        </pc:spChg>
        <pc:spChg chg="add mod">
          <ac:chgData name="Alexandre Martins de Souza" userId="94c56585407493ab" providerId="LiveId" clId="{792C743C-75CA-412B-B794-0187A618C3F4}" dt="2023-06-14T18:41:28.016" v="6489" actId="1076"/>
          <ac:spMkLst>
            <pc:docMk/>
            <pc:sldMk cId="1998897176" sldId="320"/>
            <ac:spMk id="10" creationId="{C6DC1ACD-C065-2B0A-DF41-A3632CA955E1}"/>
          </ac:spMkLst>
        </pc:spChg>
        <pc:spChg chg="add mod">
          <ac:chgData name="Alexandre Martins de Souza" userId="94c56585407493ab" providerId="LiveId" clId="{792C743C-75CA-412B-B794-0187A618C3F4}" dt="2023-06-14T18:41:34.069" v="6491" actId="1076"/>
          <ac:spMkLst>
            <pc:docMk/>
            <pc:sldMk cId="1998897176" sldId="320"/>
            <ac:spMk id="11" creationId="{FE096A31-5DC5-A024-F385-0F92F080CE81}"/>
          </ac:spMkLst>
        </pc:spChg>
        <pc:spChg chg="add mod">
          <ac:chgData name="Alexandre Martins de Souza" userId="94c56585407493ab" providerId="LiveId" clId="{792C743C-75CA-412B-B794-0187A618C3F4}" dt="2023-06-14T18:41:30.754" v="6490" actId="1076"/>
          <ac:spMkLst>
            <pc:docMk/>
            <pc:sldMk cId="1998897176" sldId="320"/>
            <ac:spMk id="12" creationId="{CE46E151-63C5-DB41-FF5B-D954BA426B23}"/>
          </ac:spMkLst>
        </pc:spChg>
        <pc:spChg chg="add del mod">
          <ac:chgData name="Alexandre Martins de Souza" userId="94c56585407493ab" providerId="LiveId" clId="{792C743C-75CA-412B-B794-0187A618C3F4}" dt="2023-06-14T18:41:08.424" v="6483" actId="478"/>
          <ac:spMkLst>
            <pc:docMk/>
            <pc:sldMk cId="1998897176" sldId="320"/>
            <ac:spMk id="13" creationId="{5B54A785-E703-3A56-21B5-8F8EFB6289ED}"/>
          </ac:spMkLst>
        </pc:spChg>
        <pc:spChg chg="add mod">
          <ac:chgData name="Alexandre Martins de Souza" userId="94c56585407493ab" providerId="LiveId" clId="{792C743C-75CA-412B-B794-0187A618C3F4}" dt="2023-06-14T18:46:47.792" v="6643" actId="1076"/>
          <ac:spMkLst>
            <pc:docMk/>
            <pc:sldMk cId="1998897176" sldId="320"/>
            <ac:spMk id="16" creationId="{A0D1884A-28A2-1707-D621-0C36E455DFDE}"/>
          </ac:spMkLst>
        </pc:spChg>
        <pc:spChg chg="add mod">
          <ac:chgData name="Alexandre Martins de Souza" userId="94c56585407493ab" providerId="LiveId" clId="{792C743C-75CA-412B-B794-0187A618C3F4}" dt="2023-06-14T18:46:43.530" v="6641" actId="1076"/>
          <ac:spMkLst>
            <pc:docMk/>
            <pc:sldMk cId="1998897176" sldId="320"/>
            <ac:spMk id="17" creationId="{FEC96118-2BD6-1B26-D54B-595F1768938B}"/>
          </ac:spMkLst>
        </pc:spChg>
        <pc:spChg chg="add mod">
          <ac:chgData name="Alexandre Martins de Souza" userId="94c56585407493ab" providerId="LiveId" clId="{792C743C-75CA-412B-B794-0187A618C3F4}" dt="2023-06-14T18:46:41.299" v="6640" actId="1076"/>
          <ac:spMkLst>
            <pc:docMk/>
            <pc:sldMk cId="1998897176" sldId="320"/>
            <ac:spMk id="18" creationId="{02F61109-E14C-2959-4022-3DF6C769FB64}"/>
          </ac:spMkLst>
        </pc:spChg>
        <pc:spChg chg="add mod">
          <ac:chgData name="Alexandre Martins de Souza" userId="94c56585407493ab" providerId="LiveId" clId="{792C743C-75CA-412B-B794-0187A618C3F4}" dt="2023-06-14T18:46:34.751" v="6637" actId="1076"/>
          <ac:spMkLst>
            <pc:docMk/>
            <pc:sldMk cId="1998897176" sldId="320"/>
            <ac:spMk id="19" creationId="{DD1BFE2B-93B2-6C70-C9F3-A6C0404A1F7F}"/>
          </ac:spMkLst>
        </pc:spChg>
        <pc:spChg chg="add mod">
          <ac:chgData name="Alexandre Martins de Souza" userId="94c56585407493ab" providerId="LiveId" clId="{792C743C-75CA-412B-B794-0187A618C3F4}" dt="2023-06-14T18:45:54.253" v="6628" actId="20577"/>
          <ac:spMkLst>
            <pc:docMk/>
            <pc:sldMk cId="1998897176" sldId="320"/>
            <ac:spMk id="20" creationId="{426A3834-557B-B8E2-4629-4EB2D4BC2E40}"/>
          </ac:spMkLst>
        </pc:spChg>
        <pc:spChg chg="add mod">
          <ac:chgData name="Alexandre Martins de Souza" userId="94c56585407493ab" providerId="LiveId" clId="{792C743C-75CA-412B-B794-0187A618C3F4}" dt="2023-06-14T18:45:49.340" v="6625" actId="1076"/>
          <ac:spMkLst>
            <pc:docMk/>
            <pc:sldMk cId="1998897176" sldId="320"/>
            <ac:spMk id="21" creationId="{E32B9BE4-4371-9FD7-D10A-261D4A17BC5F}"/>
          </ac:spMkLst>
        </pc:spChg>
        <pc:spChg chg="add mod">
          <ac:chgData name="Alexandre Martins de Souza" userId="94c56585407493ab" providerId="LiveId" clId="{792C743C-75CA-412B-B794-0187A618C3F4}" dt="2023-06-14T18:45:57.691" v="6629" actId="1076"/>
          <ac:spMkLst>
            <pc:docMk/>
            <pc:sldMk cId="1998897176" sldId="320"/>
            <ac:spMk id="23" creationId="{3C257BAE-2F1B-EC89-836D-6903C2F034BD}"/>
          </ac:spMkLst>
        </pc:spChg>
        <pc:spChg chg="add mod">
          <ac:chgData name="Alexandre Martins de Souza" userId="94c56585407493ab" providerId="LiveId" clId="{792C743C-75CA-412B-B794-0187A618C3F4}" dt="2023-06-14T18:46:26.437" v="6634" actId="1076"/>
          <ac:spMkLst>
            <pc:docMk/>
            <pc:sldMk cId="1998897176" sldId="320"/>
            <ac:spMk id="24" creationId="{8FAA8995-FABA-0E2C-76DC-BB3251B67B8E}"/>
          </ac:spMkLst>
        </pc:spChg>
        <pc:spChg chg="add mod">
          <ac:chgData name="Alexandre Martins de Souza" userId="94c56585407493ab" providerId="LiveId" clId="{792C743C-75CA-412B-B794-0187A618C3F4}" dt="2023-06-14T18:46:29.135" v="6635" actId="1076"/>
          <ac:spMkLst>
            <pc:docMk/>
            <pc:sldMk cId="1998897176" sldId="320"/>
            <ac:spMk id="25" creationId="{69695262-3BFD-6277-C600-8CD35B8C54DC}"/>
          </ac:spMkLst>
        </pc:spChg>
        <pc:spChg chg="del">
          <ac:chgData name="Alexandre Martins de Souza" userId="94c56585407493ab" providerId="LiveId" clId="{792C743C-75CA-412B-B794-0187A618C3F4}" dt="2023-06-14T18:40:40.855" v="6476" actId="478"/>
          <ac:spMkLst>
            <pc:docMk/>
            <pc:sldMk cId="1998897176" sldId="320"/>
            <ac:spMk id="48" creationId="{6C3C05A3-A5C2-AC12-4500-6D656F9A28A2}"/>
          </ac:spMkLst>
        </pc:spChg>
        <pc:spChg chg="del">
          <ac:chgData name="Alexandre Martins de Souza" userId="94c56585407493ab" providerId="LiveId" clId="{792C743C-75CA-412B-B794-0187A618C3F4}" dt="2023-06-14T18:40:40.855" v="6476" actId="478"/>
          <ac:spMkLst>
            <pc:docMk/>
            <pc:sldMk cId="1998897176" sldId="320"/>
            <ac:spMk id="50" creationId="{C4FAA549-8A81-03C2-A6DB-75D70913E408}"/>
          </ac:spMkLst>
        </pc:spChg>
        <pc:spChg chg="del">
          <ac:chgData name="Alexandre Martins de Souza" userId="94c56585407493ab" providerId="LiveId" clId="{792C743C-75CA-412B-B794-0187A618C3F4}" dt="2023-06-14T18:40:40.855" v="6476" actId="478"/>
          <ac:spMkLst>
            <pc:docMk/>
            <pc:sldMk cId="1998897176" sldId="320"/>
            <ac:spMk id="52" creationId="{4D9B6FBA-2EF8-D09E-7221-7E9B7F34996F}"/>
          </ac:spMkLst>
        </pc:spChg>
        <pc:spChg chg="del">
          <ac:chgData name="Alexandre Martins de Souza" userId="94c56585407493ab" providerId="LiveId" clId="{792C743C-75CA-412B-B794-0187A618C3F4}" dt="2023-06-14T18:40:40.855" v="6476" actId="478"/>
          <ac:spMkLst>
            <pc:docMk/>
            <pc:sldMk cId="1998897176" sldId="320"/>
            <ac:spMk id="53" creationId="{A7774E86-26AC-F28A-AAF6-BC5643F01B0C}"/>
          </ac:spMkLst>
        </pc:spChg>
        <pc:spChg chg="del">
          <ac:chgData name="Alexandre Martins de Souza" userId="94c56585407493ab" providerId="LiveId" clId="{792C743C-75CA-412B-B794-0187A618C3F4}" dt="2023-06-14T18:40:40.855" v="6476" actId="478"/>
          <ac:spMkLst>
            <pc:docMk/>
            <pc:sldMk cId="1998897176" sldId="320"/>
            <ac:spMk id="54" creationId="{364CD743-E27B-FA28-320F-2AD2F2239CD5}"/>
          </ac:spMkLst>
        </pc:spChg>
        <pc:spChg chg="del">
          <ac:chgData name="Alexandre Martins de Souza" userId="94c56585407493ab" providerId="LiveId" clId="{792C743C-75CA-412B-B794-0187A618C3F4}" dt="2023-06-14T18:40:40.855" v="6476" actId="478"/>
          <ac:spMkLst>
            <pc:docMk/>
            <pc:sldMk cId="1998897176" sldId="320"/>
            <ac:spMk id="56" creationId="{4C52D5FA-6D0D-CE5F-21EE-2C9FAAE1B38A}"/>
          </ac:spMkLst>
        </pc:spChg>
        <pc:spChg chg="mod">
          <ac:chgData name="Alexandre Martins de Souza" userId="94c56585407493ab" providerId="LiveId" clId="{792C743C-75CA-412B-B794-0187A618C3F4}" dt="2023-06-14T18:40:43.201" v="6477" actId="1076"/>
          <ac:spMkLst>
            <pc:docMk/>
            <pc:sldMk cId="1998897176" sldId="320"/>
            <ac:spMk id="58" creationId="{2666A999-BEA3-5F48-E421-9DBDBB52AF92}"/>
          </ac:spMkLst>
        </pc:spChg>
        <pc:spChg chg="del">
          <ac:chgData name="Alexandre Martins de Souza" userId="94c56585407493ab" providerId="LiveId" clId="{792C743C-75CA-412B-B794-0187A618C3F4}" dt="2023-06-14T18:40:40.855" v="6476" actId="478"/>
          <ac:spMkLst>
            <pc:docMk/>
            <pc:sldMk cId="1998897176" sldId="320"/>
            <ac:spMk id="59" creationId="{163569C7-85F2-B0A1-04C9-1140A3C4AF7A}"/>
          </ac:spMkLst>
        </pc:spChg>
        <pc:spChg chg="del">
          <ac:chgData name="Alexandre Martins de Souza" userId="94c56585407493ab" providerId="LiveId" clId="{792C743C-75CA-412B-B794-0187A618C3F4}" dt="2023-06-14T18:40:40.855" v="6476" actId="478"/>
          <ac:spMkLst>
            <pc:docMk/>
            <pc:sldMk cId="1998897176" sldId="320"/>
            <ac:spMk id="61" creationId="{CC577E34-D6E2-0E10-8014-8FC520CCDBBB}"/>
          </ac:spMkLst>
        </pc:spChg>
        <pc:grpChg chg="add mod">
          <ac:chgData name="Alexandre Martins de Souza" userId="94c56585407493ab" providerId="LiveId" clId="{792C743C-75CA-412B-B794-0187A618C3F4}" dt="2023-06-14T18:41:38.291" v="6492" actId="1076"/>
          <ac:grpSpMkLst>
            <pc:docMk/>
            <pc:sldMk cId="1998897176" sldId="320"/>
            <ac:grpSpMk id="15" creationId="{E7439A74-ECDB-F7E4-87E0-DF3A90763C28}"/>
          </ac:grpSpMkLst>
        </pc:grpChg>
        <pc:cxnChg chg="add mod">
          <ac:chgData name="Alexandre Martins de Souza" userId="94c56585407493ab" providerId="LiveId" clId="{792C743C-75CA-412B-B794-0187A618C3F4}" dt="2023-06-14T18:41:15.302" v="6485" actId="164"/>
          <ac:cxnSpMkLst>
            <pc:docMk/>
            <pc:sldMk cId="1998897176" sldId="320"/>
            <ac:cxnSpMk id="6" creationId="{710C95E6-3B87-20D9-30C2-10F6D46612E0}"/>
          </ac:cxnSpMkLst>
        </pc:cxnChg>
        <pc:cxnChg chg="add mod">
          <ac:chgData name="Alexandre Martins de Souza" userId="94c56585407493ab" providerId="LiveId" clId="{792C743C-75CA-412B-B794-0187A618C3F4}" dt="2023-06-14T18:41:15.302" v="6485" actId="164"/>
          <ac:cxnSpMkLst>
            <pc:docMk/>
            <pc:sldMk cId="1998897176" sldId="320"/>
            <ac:cxnSpMk id="8" creationId="{150C7AB4-DD22-7046-8593-50BD2608C3A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04/07/2023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04/07/2023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314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2023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/>
              <a:t>Computação Quântica</a:t>
            </a:r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2023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5" y="4876800"/>
            <a:ext cx="6334538" cy="75039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>
                <a:latin typeface="Segoe Fluent Icons" panose="050A0102010101010101" pitchFamily="18" charset="0"/>
              </a:rPr>
              <a:t>Computação Quântica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5" y="5701732"/>
            <a:ext cx="5471159" cy="946432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sz="2400" dirty="0"/>
              <a:t>Alexandre Martins de Souza</a:t>
            </a:r>
          </a:p>
          <a:p>
            <a:pPr rtl="0"/>
            <a:r>
              <a:rPr lang="pt-BR" sz="2400" dirty="0"/>
              <a:t>Centro Brasileiro de Pesquisas Físicas</a:t>
            </a:r>
          </a:p>
        </p:txBody>
      </p:sp>
      <p:pic>
        <p:nvPicPr>
          <p:cNvPr id="1026" name="Picture 2" descr="imagem sem descriÃ§Ã£o.">
            <a:extLst>
              <a:ext uri="{FF2B5EF4-FFF2-40B4-BE49-F238E27FC236}">
                <a16:creationId xmlns:a16="http://schemas.microsoft.com/office/drawing/2014/main" id="{0B0DD784-BCB8-89AE-D362-8E8BF69AB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E63DB9-C9CC-BB76-02AC-7EC004EB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96" y="5141213"/>
            <a:ext cx="5088834" cy="1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31D4374-E709-F747-3DE3-26AD1DC6E63C}"/>
              </a:ext>
            </a:extLst>
          </p:cNvPr>
          <p:cNvSpPr txBox="1"/>
          <p:nvPr/>
        </p:nvSpPr>
        <p:spPr>
          <a:xfrm>
            <a:off x="4099991" y="1681052"/>
            <a:ext cx="5302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Tecnologias Quânticas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Hardware Quântico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Computação Quântica de Circuitos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Portas Lógicas Quânticas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i="1" dirty="0" err="1"/>
              <a:t>Variational</a:t>
            </a:r>
            <a:r>
              <a:rPr lang="pt-BR" sz="1800" i="1" dirty="0"/>
              <a:t> Quantum </a:t>
            </a:r>
            <a:r>
              <a:rPr lang="pt-BR" sz="1800" i="1" dirty="0" err="1"/>
              <a:t>Eigensolver</a:t>
            </a:r>
            <a:endParaRPr lang="pt-BR" sz="1800" i="1" dirty="0"/>
          </a:p>
          <a:p>
            <a:pPr lvl="1"/>
            <a:endParaRPr lang="pt-BR" sz="18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Máquinas de </a:t>
            </a:r>
            <a:r>
              <a:rPr lang="pt-BR" b="1" dirty="0" err="1"/>
              <a:t>Ising</a:t>
            </a:r>
            <a:endParaRPr lang="pt-B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800" b="1" i="1" dirty="0"/>
              <a:t>Quantum </a:t>
            </a:r>
            <a:r>
              <a:rPr lang="pt-BR" b="1" i="1" dirty="0" err="1"/>
              <a:t>A</a:t>
            </a:r>
            <a:r>
              <a:rPr lang="pt-BR" sz="1800" b="1" i="1" dirty="0" err="1"/>
              <a:t>nnealing</a:t>
            </a:r>
            <a:endParaRPr lang="pt-BR" sz="1800" b="1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i="1" dirty="0"/>
              <a:t>Q</a:t>
            </a:r>
            <a:r>
              <a:rPr lang="pt-BR" sz="1800" b="1" i="1" dirty="0"/>
              <a:t>uantum </a:t>
            </a:r>
            <a:r>
              <a:rPr lang="pt-BR" b="1" i="1" dirty="0" err="1"/>
              <a:t>A</a:t>
            </a:r>
            <a:r>
              <a:rPr lang="pt-BR" sz="1800" b="1" i="1" dirty="0" err="1"/>
              <a:t>pproximate</a:t>
            </a:r>
            <a:r>
              <a:rPr lang="pt-BR" sz="1800" b="1" i="1" dirty="0"/>
              <a:t> </a:t>
            </a:r>
            <a:r>
              <a:rPr lang="pt-BR" b="1" i="1" dirty="0" err="1"/>
              <a:t>O</a:t>
            </a:r>
            <a:r>
              <a:rPr lang="pt-BR" sz="1800" b="1" i="1" dirty="0" err="1"/>
              <a:t>ptimization</a:t>
            </a:r>
            <a:r>
              <a:rPr lang="pt-BR" sz="1800" b="1" i="1" dirty="0"/>
              <a:t> </a:t>
            </a:r>
            <a:r>
              <a:rPr lang="pt-BR" b="1" i="1" dirty="0" err="1"/>
              <a:t>A</a:t>
            </a:r>
            <a:r>
              <a:rPr lang="pt-BR" sz="1800" b="1" i="1" dirty="0" err="1"/>
              <a:t>lgorithm</a:t>
            </a:r>
            <a:r>
              <a:rPr lang="pt-BR" sz="1800" b="1" i="1" dirty="0"/>
              <a:t> (QAOA)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925" y="221615"/>
            <a:ext cx="2916555" cy="513398"/>
          </a:xfrm>
        </p:spPr>
        <p:txBody>
          <a:bodyPr>
            <a:noAutofit/>
          </a:bodyPr>
          <a:lstStyle>
            <a:defPPr>
              <a:defRPr lang="pt-BR"/>
            </a:defPPr>
          </a:lstStyle>
          <a:p>
            <a:r>
              <a:rPr lang="pt-BR" sz="4000" b="1" dirty="0"/>
              <a:t>Conteúdo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lang="pt-BR"/>
            </a:defPPr>
          </a:lstStyle>
          <a:p>
            <a:r>
              <a:rPr lang="pt-BR"/>
              <a:t>2023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lang="pt-BR"/>
            </a:defPPr>
          </a:lstStyle>
          <a:p>
            <a:r>
              <a:rPr lang="pt-BR" dirty="0"/>
              <a:t>Computação Quântica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pt-BR"/>
            </a:defPPr>
          </a:lstStyle>
          <a:p>
            <a:fld id="{A49DFD55-3C28-40EF-9E31-A92D2E4017FF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2A0B0FFA-F5EA-A6DB-6E01-437246264653}"/>
              </a:ext>
            </a:extLst>
          </p:cNvPr>
          <p:cNvSpPr/>
          <p:nvPr/>
        </p:nvSpPr>
        <p:spPr>
          <a:xfrm>
            <a:off x="8717415" y="3429000"/>
            <a:ext cx="294611" cy="111437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388941-D8E2-F028-3FBF-CEA5B3354721}"/>
              </a:ext>
            </a:extLst>
          </p:cNvPr>
          <p:cNvSpPr txBox="1"/>
          <p:nvPr/>
        </p:nvSpPr>
        <p:spPr>
          <a:xfrm>
            <a:off x="9190547" y="3801521"/>
            <a:ext cx="1718453" cy="3693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 algn="just"/>
            <a:r>
              <a:rPr lang="pt-BR" b="1" dirty="0">
                <a:solidFill>
                  <a:schemeClr val="bg1"/>
                </a:solidFill>
              </a:rPr>
              <a:t>Aula 3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185207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08155" y="144995"/>
            <a:ext cx="3820118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>
                <a:latin typeface="+mj-lt"/>
              </a:rPr>
              <a:t>Modelo de </a:t>
            </a:r>
            <a:r>
              <a:rPr lang="pt-BR" sz="4000" b="1" dirty="0" err="1">
                <a:latin typeface="+mj-lt"/>
              </a:rPr>
              <a:t>Ising</a:t>
            </a:r>
            <a:endParaRPr lang="pt-BR" sz="4000" b="1" dirty="0">
              <a:latin typeface="+mj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B26911-C16E-49DB-74CB-CB0FFA4E3540}"/>
              </a:ext>
            </a:extLst>
          </p:cNvPr>
          <p:cNvSpPr txBox="1"/>
          <p:nvPr/>
        </p:nvSpPr>
        <p:spPr>
          <a:xfrm>
            <a:off x="1172981" y="1056780"/>
            <a:ext cx="9846037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 matemático para o </a:t>
            </a:r>
            <a:r>
              <a:rPr lang="pt-BR" dirty="0" err="1"/>
              <a:t>ferromagnetismo</a:t>
            </a:r>
            <a:r>
              <a:rPr lang="pt-BR" dirty="0"/>
              <a:t> proposto na década de 1920.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modelo consiste em variáveis discretas que representam momentos de dipolo magnético de "spins" atômicos que podem estar em um de dois estados (+1 ou -1).</a:t>
            </a: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9EC948EB-EC5B-BE57-E4E5-279AE8CCA6D4}"/>
              </a:ext>
            </a:extLst>
          </p:cNvPr>
          <p:cNvGrpSpPr/>
          <p:nvPr/>
        </p:nvGrpSpPr>
        <p:grpSpPr>
          <a:xfrm>
            <a:off x="1569891" y="2162443"/>
            <a:ext cx="2090249" cy="2022345"/>
            <a:chOff x="2233476" y="2817711"/>
            <a:chExt cx="2090249" cy="2022345"/>
          </a:xfrm>
        </p:grpSpPr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F1BF3E5A-4E66-C280-3ACD-51A404A8B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476" y="2817711"/>
              <a:ext cx="0" cy="499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1A8EF86-4E7B-58C5-9F12-3AC2359F70E4}"/>
                </a:ext>
              </a:extLst>
            </p:cNvPr>
            <p:cNvGrpSpPr/>
            <p:nvPr/>
          </p:nvGrpSpPr>
          <p:grpSpPr>
            <a:xfrm>
              <a:off x="2233476" y="2971294"/>
              <a:ext cx="2090249" cy="1868762"/>
              <a:chOff x="4751389" y="2045915"/>
              <a:chExt cx="2090249" cy="1868762"/>
            </a:xfrm>
          </p:grpSpPr>
          <p:cxnSp>
            <p:nvCxnSpPr>
              <p:cNvPr id="5" name="Conector de Seta Reta 4">
                <a:extLst>
                  <a:ext uri="{FF2B5EF4-FFF2-40B4-BE49-F238E27FC236}">
                    <a16:creationId xmlns:a16="http://schemas.microsoft.com/office/drawing/2014/main" id="{E74207F7-8FEB-501A-6BF0-28165A3EA5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6089" y="3490473"/>
                <a:ext cx="0" cy="42420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de Seta Reta 5">
                <a:extLst>
                  <a:ext uri="{FF2B5EF4-FFF2-40B4-BE49-F238E27FC236}">
                    <a16:creationId xmlns:a16="http://schemas.microsoft.com/office/drawing/2014/main" id="{11D2822C-8AED-DBBD-FDAD-D72052BCF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1525" y="2335001"/>
                <a:ext cx="0" cy="53180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de Seta Reta 6">
                <a:extLst>
                  <a:ext uri="{FF2B5EF4-FFF2-40B4-BE49-F238E27FC236}">
                    <a16:creationId xmlns:a16="http://schemas.microsoft.com/office/drawing/2014/main" id="{BDAE7DF4-3B3E-80B3-EB88-F2D7D6FB2F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2382" y="2106023"/>
                <a:ext cx="0" cy="44625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id="{B4D9BBED-91CD-EB97-3A71-A1650F1F64CD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>
                <a:off x="6550897" y="2826619"/>
                <a:ext cx="107677" cy="63212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F68DDFC3-C87D-2C3B-6FBA-793B9C426A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2642" y="3403510"/>
                <a:ext cx="0" cy="4173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5BB8F0DC-E452-8A77-8F8B-2AE36A85E0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3517" y="2474133"/>
                <a:ext cx="0" cy="41455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>
                <a:extLst>
                  <a:ext uri="{FF2B5EF4-FFF2-40B4-BE49-F238E27FC236}">
                    <a16:creationId xmlns:a16="http://schemas.microsoft.com/office/drawing/2014/main" id="{B8BF8D54-5583-29B4-47FC-2ABC6FBB36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8723" y="3014345"/>
                <a:ext cx="0" cy="4173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D84B7D73-6CDC-3427-42F4-57661DB84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1945" y="2761341"/>
                <a:ext cx="0" cy="4173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DFD67DC9-41CA-55CA-0895-A5E85BF59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6805" y="2045915"/>
                <a:ext cx="0" cy="4173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79314274-40CD-51A0-C021-9646FB93E9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0260" y="2588739"/>
                <a:ext cx="9119" cy="50211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0BB17B9E-9B80-9170-EA53-4F3902FA8D93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 flipH="1">
                <a:off x="5806994" y="3570310"/>
                <a:ext cx="756747" cy="17739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3691A3C7-690C-EAAC-1BC7-65C95A8E4C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6857" y="2942356"/>
                <a:ext cx="210639" cy="79085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8067B300-DDE1-6EE7-D889-70EDAF9DA76E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6101464" y="2910331"/>
                <a:ext cx="490053" cy="58109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517AB42A-4DB9-A7E8-3636-1071D467A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7687" y="2344138"/>
                <a:ext cx="223777" cy="56619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B28D1048-4864-FA9A-3449-736CCE33A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1418" y="2984060"/>
                <a:ext cx="663141" cy="20943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14B5E1C8-0AD5-B5AC-0D47-9C730E84ADC4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V="1">
                <a:off x="5342791" y="2800533"/>
                <a:ext cx="97345" cy="5182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C1188C12-EB0F-D259-E5AC-C669A38BE3DE}"/>
                  </a:ext>
                </a:extLst>
              </p:cNvPr>
              <p:cNvCxnSpPr>
                <a:cxnSpLocks/>
                <a:endCxn id="31" idx="3"/>
              </p:cNvCxnSpPr>
              <p:nvPr/>
            </p:nvCxnSpPr>
            <p:spPr>
              <a:xfrm flipV="1">
                <a:off x="5477585" y="2431697"/>
                <a:ext cx="320538" cy="27784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7AF80238-EEB9-5F19-6B9E-A86CCE9FD655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5896855" y="2241248"/>
                <a:ext cx="755117" cy="10289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8A3AB049-9089-AA38-716C-16B094993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5144" y="2335569"/>
                <a:ext cx="734440" cy="5279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680F2A95-DAD5-1ACB-2D97-7FFC3E8E71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95852" y="2140633"/>
                <a:ext cx="261033" cy="53131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327B10CF-842A-8199-ECD7-7000889A9CCC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4829581" y="2642760"/>
                <a:ext cx="446153" cy="4855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99D1453C-56F0-57F3-ED73-68ACB3AC69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97" y="2173564"/>
                <a:ext cx="687950" cy="16200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2F9C0E08-CF3C-06FE-E67C-072D5D775FB5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5048809" y="2169825"/>
                <a:ext cx="349123" cy="47293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F6BBB5DE-F78C-D5D8-E7BA-4B92B90F88B0}"/>
                  </a:ext>
                </a:extLst>
              </p:cNvPr>
              <p:cNvSpPr/>
              <p:nvPr/>
            </p:nvSpPr>
            <p:spPr>
              <a:xfrm>
                <a:off x="4952933" y="2062216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DC63DF24-2D23-2CB5-07B7-F627364C6F14}"/>
                  </a:ext>
                </a:extLst>
              </p:cNvPr>
              <p:cNvSpPr/>
              <p:nvPr/>
            </p:nvSpPr>
            <p:spPr>
              <a:xfrm>
                <a:off x="5247958" y="3095671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89DF0F27-319D-E058-F48E-FD8670E42D8D}"/>
                  </a:ext>
                </a:extLst>
              </p:cNvPr>
              <p:cNvSpPr/>
              <p:nvPr/>
            </p:nvSpPr>
            <p:spPr>
              <a:xfrm>
                <a:off x="5770347" y="2241248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E339D790-E7FB-2F70-30F8-1F0F8DB6B9BF}"/>
                  </a:ext>
                </a:extLst>
              </p:cNvPr>
              <p:cNvSpPr/>
              <p:nvPr/>
            </p:nvSpPr>
            <p:spPr>
              <a:xfrm>
                <a:off x="6651972" y="2129685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F55203E2-C787-BF49-B288-2D7C4FAAD3EF}"/>
                  </a:ext>
                </a:extLst>
              </p:cNvPr>
              <p:cNvSpPr/>
              <p:nvPr/>
            </p:nvSpPr>
            <p:spPr>
              <a:xfrm>
                <a:off x="6001077" y="2833209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513FD8FE-DBFE-23E5-95EF-D6E773609E56}"/>
                  </a:ext>
                </a:extLst>
              </p:cNvPr>
              <p:cNvSpPr/>
              <p:nvPr/>
            </p:nvSpPr>
            <p:spPr>
              <a:xfrm>
                <a:off x="6563741" y="3458747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F981A2B0-1A96-DB06-F36A-85E54B82EE10}"/>
                  </a:ext>
                </a:extLst>
              </p:cNvPr>
              <p:cNvSpPr/>
              <p:nvPr/>
            </p:nvSpPr>
            <p:spPr>
              <a:xfrm>
                <a:off x="6484715" y="2734665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B05C83D5-AE9D-EFBA-A618-3D550537027E}"/>
                  </a:ext>
                </a:extLst>
              </p:cNvPr>
              <p:cNvSpPr/>
              <p:nvPr/>
            </p:nvSpPr>
            <p:spPr>
              <a:xfrm>
                <a:off x="4751389" y="2498521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49F8588B-2FA9-1EE1-AAC7-B17B81F1602D}"/>
                  </a:ext>
                </a:extLst>
              </p:cNvPr>
              <p:cNvSpPr/>
              <p:nvPr/>
            </p:nvSpPr>
            <p:spPr>
              <a:xfrm>
                <a:off x="5370156" y="2610084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7EA073B4-0C6B-3BAE-B5B5-8D6BE1A3C749}"/>
                  </a:ext>
                </a:extLst>
              </p:cNvPr>
              <p:cNvSpPr/>
              <p:nvPr/>
            </p:nvSpPr>
            <p:spPr>
              <a:xfrm>
                <a:off x="5767549" y="3635720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E17AD020-AA60-F518-F542-925F4156DBDB}"/>
                  </a:ext>
                </a:extLst>
              </p:cNvPr>
              <p:cNvSpPr txBox="1"/>
              <p:nvPr/>
            </p:nvSpPr>
            <p:spPr>
              <a:xfrm>
                <a:off x="6501626" y="2162443"/>
                <a:ext cx="2480423" cy="70352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E17AD020-AA60-F518-F542-925F4156D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626" y="2162443"/>
                <a:ext cx="2480423" cy="7035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61B76A36-2B26-3B77-E1AD-F740B2545A91}"/>
                  </a:ext>
                </a:extLst>
              </p:cNvPr>
              <p:cNvSpPr txBox="1"/>
              <p:nvPr/>
            </p:nvSpPr>
            <p:spPr>
              <a:xfrm>
                <a:off x="3832298" y="3369296"/>
                <a:ext cx="3752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𝐶𝑎𝑚𝑝𝑜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𝑚𝑎𝑔𝑛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𝑡𝑖𝑐𝑜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61B76A36-2B26-3B77-E1AD-F740B2545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298" y="3369296"/>
                <a:ext cx="375223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aixaDeTexto 48">
            <a:extLst>
              <a:ext uri="{FF2B5EF4-FFF2-40B4-BE49-F238E27FC236}">
                <a16:creationId xmlns:a16="http://schemas.microsoft.com/office/drawing/2014/main" id="{2DAC14FB-7E83-0691-1F4D-8EF98866B016}"/>
              </a:ext>
            </a:extLst>
          </p:cNvPr>
          <p:cNvSpPr txBox="1"/>
          <p:nvPr/>
        </p:nvSpPr>
        <p:spPr>
          <a:xfrm>
            <a:off x="4207647" y="2332326"/>
            <a:ext cx="1003162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Energia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51876662-EAB2-9D84-4922-B63B9699AA7A}"/>
                  </a:ext>
                </a:extLst>
              </p:cNvPr>
              <p:cNvSpPr txBox="1"/>
              <p:nvPr/>
            </p:nvSpPr>
            <p:spPr>
              <a:xfrm>
                <a:off x="3942082" y="3835836"/>
                <a:ext cx="386917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𝐶𝑜𝑠𝑛𝑡𝑎𝑛𝑡𝑒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𝑎𝑐𝑜𝑝𝑙𝑎𝑚𝑒𝑛𝑡𝑜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51876662-EAB2-9D84-4922-B63B9699A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082" y="3835836"/>
                <a:ext cx="3869174" cy="391646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57D64D8B-416B-A67C-EC84-C4055237E488}"/>
                  </a:ext>
                </a:extLst>
              </p:cNvPr>
              <p:cNvSpPr txBox="1"/>
              <p:nvPr/>
            </p:nvSpPr>
            <p:spPr>
              <a:xfrm>
                <a:off x="3819794" y="2918654"/>
                <a:ext cx="16399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57D64D8B-416B-A67C-EC84-C4055237E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794" y="2918654"/>
                <a:ext cx="1639937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Seta: para a Direita 53">
            <a:extLst>
              <a:ext uri="{FF2B5EF4-FFF2-40B4-BE49-F238E27FC236}">
                <a16:creationId xmlns:a16="http://schemas.microsoft.com/office/drawing/2014/main" id="{6F62EAE5-EC3C-A784-9992-FF9F15CA8BC5}"/>
              </a:ext>
            </a:extLst>
          </p:cNvPr>
          <p:cNvSpPr/>
          <p:nvPr/>
        </p:nvSpPr>
        <p:spPr>
          <a:xfrm>
            <a:off x="5565420" y="2369641"/>
            <a:ext cx="641622" cy="264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82F5C41E-8C88-7373-CC79-560A59ED503E}"/>
              </a:ext>
            </a:extLst>
          </p:cNvPr>
          <p:cNvSpPr txBox="1"/>
          <p:nvPr/>
        </p:nvSpPr>
        <p:spPr>
          <a:xfrm>
            <a:off x="1215665" y="4496241"/>
            <a:ext cx="5983963" cy="338554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600" dirty="0">
                <a:latin typeface="+mj-lt"/>
              </a:rPr>
              <a:t>Formulação QUBO (</a:t>
            </a:r>
            <a:r>
              <a:rPr lang="pt-BR" sz="1600" b="0" i="1" dirty="0" err="1">
                <a:effectLst/>
                <a:latin typeface="+mj-lt"/>
              </a:rPr>
              <a:t>Quadratic</a:t>
            </a:r>
            <a:r>
              <a:rPr lang="pt-BR" sz="1600" b="0" i="1" dirty="0">
                <a:effectLst/>
                <a:latin typeface="+mj-lt"/>
              </a:rPr>
              <a:t> </a:t>
            </a:r>
            <a:r>
              <a:rPr lang="pt-BR" sz="1600" b="0" i="1" dirty="0" err="1">
                <a:effectLst/>
                <a:latin typeface="+mj-lt"/>
              </a:rPr>
              <a:t>unconstrained</a:t>
            </a:r>
            <a:r>
              <a:rPr lang="pt-BR" sz="1600" b="0" i="1" dirty="0">
                <a:effectLst/>
                <a:latin typeface="+mj-lt"/>
              </a:rPr>
              <a:t> </a:t>
            </a:r>
            <a:r>
              <a:rPr lang="pt-BR" sz="1600" b="0" i="1" dirty="0" err="1">
                <a:effectLst/>
                <a:latin typeface="+mj-lt"/>
              </a:rPr>
              <a:t>binary</a:t>
            </a:r>
            <a:r>
              <a:rPr lang="pt-BR" sz="1600" b="0" i="1" dirty="0">
                <a:effectLst/>
                <a:latin typeface="+mj-lt"/>
              </a:rPr>
              <a:t> </a:t>
            </a:r>
            <a:r>
              <a:rPr lang="pt-BR" sz="1600" b="0" i="1" dirty="0" err="1">
                <a:effectLst/>
                <a:latin typeface="+mj-lt"/>
              </a:rPr>
              <a:t>optimization</a:t>
            </a:r>
            <a:r>
              <a:rPr lang="pt-BR" sz="1600" dirty="0">
                <a:latin typeface="+mj-lt"/>
              </a:rPr>
              <a:t>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9629D78E-82B6-4DAE-C15C-BC35B2D933D6}"/>
                  </a:ext>
                </a:extLst>
              </p:cNvPr>
              <p:cNvSpPr txBox="1"/>
              <p:nvPr/>
            </p:nvSpPr>
            <p:spPr>
              <a:xfrm>
                <a:off x="2224677" y="5658835"/>
                <a:ext cx="850627" cy="3077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9629D78E-82B6-4DAE-C15C-BC35B2D93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677" y="5658835"/>
                <a:ext cx="85062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41B878CC-ACD8-E4A1-A5D4-EF51FC4B6283}"/>
                  </a:ext>
                </a:extLst>
              </p:cNvPr>
              <p:cNvSpPr txBox="1"/>
              <p:nvPr/>
            </p:nvSpPr>
            <p:spPr>
              <a:xfrm>
                <a:off x="2213957" y="5185813"/>
                <a:ext cx="1255939" cy="3077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41B878CC-ACD8-E4A1-A5D4-EF51FC4B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957" y="5185813"/>
                <a:ext cx="125593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633EBE5-B54B-0FDE-1F68-EB143CEE5D84}"/>
                  </a:ext>
                </a:extLst>
              </p:cNvPr>
              <p:cNvSpPr txBox="1"/>
              <p:nvPr/>
            </p:nvSpPr>
            <p:spPr>
              <a:xfrm>
                <a:off x="4207646" y="5260120"/>
                <a:ext cx="4088507" cy="63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1400" b="1" i="1" smtClean="0">
                          <a:latin typeface="Cambria Math" panose="02040503050406030204" pitchFamily="18" charset="0"/>
                        </a:rPr>
                        <m:t>𝑸𝒙</m:t>
                      </m:r>
                      <m:r>
                        <a:rPr lang="pt-B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pt-BR" sz="1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sz="1400" b="1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1633EBE5-B54B-0FDE-1F68-EB143CEE5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646" y="5260120"/>
                <a:ext cx="4088507" cy="639534"/>
              </a:xfrm>
              <a:prstGeom prst="rect">
                <a:avLst/>
              </a:prstGeom>
              <a:blipFill>
                <a:blip r:embed="rId8"/>
                <a:stretch>
                  <a:fillRect t="-111429" r="-8644" b="-15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D07499D1-1699-E7FB-3826-08346B7792D1}"/>
                  </a:ext>
                </a:extLst>
              </p:cNvPr>
              <p:cNvSpPr txBox="1"/>
              <p:nvPr/>
            </p:nvSpPr>
            <p:spPr>
              <a:xfrm>
                <a:off x="4392566" y="6092705"/>
                <a:ext cx="2345707" cy="5472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D07499D1-1699-E7FB-3826-08346B779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566" y="6092705"/>
                <a:ext cx="2345707" cy="547201"/>
              </a:xfrm>
              <a:prstGeom prst="rect">
                <a:avLst/>
              </a:prstGeom>
              <a:blipFill>
                <a:blip r:embed="rId9"/>
                <a:stretch>
                  <a:fillRect l="-1036" t="-133696" r="-43005" b="-18587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EE7C0CE0-376A-B658-B145-0AA1BDBD22AC}"/>
                  </a:ext>
                </a:extLst>
              </p:cNvPr>
              <p:cNvSpPr txBox="1"/>
              <p:nvPr/>
            </p:nvSpPr>
            <p:spPr>
              <a:xfrm>
                <a:off x="7709429" y="6092705"/>
                <a:ext cx="2121286" cy="54720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pt-BR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EE7C0CE0-376A-B658-B145-0AA1BDBD2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429" y="6092705"/>
                <a:ext cx="2121286" cy="547201"/>
              </a:xfrm>
              <a:prstGeom prst="rect">
                <a:avLst/>
              </a:prstGeom>
              <a:blipFill>
                <a:blip r:embed="rId10"/>
                <a:stretch>
                  <a:fillRect l="-7714" t="-133696" r="-47429" b="-185870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FFE32828-17F5-72EA-6DD4-AE7DAD53B777}"/>
                  </a:ext>
                </a:extLst>
              </p:cNvPr>
              <p:cNvSpPr txBox="1"/>
              <p:nvPr/>
            </p:nvSpPr>
            <p:spPr>
              <a:xfrm>
                <a:off x="6875999" y="6212162"/>
                <a:ext cx="695703" cy="40947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FFE32828-17F5-72EA-6DD4-AE7DAD53B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999" y="6212162"/>
                <a:ext cx="695703" cy="409471"/>
              </a:xfrm>
              <a:prstGeom prst="rect">
                <a:avLst/>
              </a:prstGeom>
              <a:blipFill>
                <a:blip r:embed="rId11"/>
                <a:stretch>
                  <a:fillRect l="-6897" t="-1449" r="-862" b="-11594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have Direita 47">
            <a:extLst>
              <a:ext uri="{FF2B5EF4-FFF2-40B4-BE49-F238E27FC236}">
                <a16:creationId xmlns:a16="http://schemas.microsoft.com/office/drawing/2014/main" id="{9DE7850F-83EE-5FD4-C56D-E9908E2A162A}"/>
              </a:ext>
            </a:extLst>
          </p:cNvPr>
          <p:cNvSpPr/>
          <p:nvPr/>
        </p:nvSpPr>
        <p:spPr>
          <a:xfrm>
            <a:off x="3622501" y="5161848"/>
            <a:ext cx="506545" cy="8047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545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08154" y="144995"/>
            <a:ext cx="8326107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Modelo de </a:t>
            </a:r>
            <a:r>
              <a:rPr lang="pt-BR" sz="4400" b="1" dirty="0" err="1">
                <a:latin typeface="+mj-lt"/>
              </a:rPr>
              <a:t>Ising</a:t>
            </a:r>
            <a:endParaRPr lang="pt-BR" sz="4400" b="1" dirty="0">
              <a:latin typeface="+mj-lt"/>
            </a:endParaRP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590B0198-215A-196A-50F9-875DB58D43AA}"/>
              </a:ext>
            </a:extLst>
          </p:cNvPr>
          <p:cNvSpPr txBox="1"/>
          <p:nvPr/>
        </p:nvSpPr>
        <p:spPr>
          <a:xfrm>
            <a:off x="453715" y="1254328"/>
            <a:ext cx="11391994" cy="107721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Encontrar o estado fundamental de uma cadeia de </a:t>
            </a:r>
            <a:r>
              <a:rPr lang="pt-BR" sz="1600" dirty="0" err="1"/>
              <a:t>Ising</a:t>
            </a:r>
            <a:r>
              <a:rPr lang="pt-BR" sz="1600" dirty="0"/>
              <a:t> com parâmetros arbitrários (“spin </a:t>
            </a:r>
            <a:r>
              <a:rPr lang="pt-BR" sz="1600" dirty="0" err="1"/>
              <a:t>glass</a:t>
            </a:r>
            <a:r>
              <a:rPr lang="pt-BR" sz="1600" dirty="0"/>
              <a:t>”), ou seja, a configuração de spins que minimiza a energia é um problema de otimização binária difícil (classe de complexidade NP-Hard).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O modelo de </a:t>
            </a:r>
            <a:r>
              <a:rPr lang="pt-BR" sz="1600" dirty="0" err="1"/>
              <a:t>Ising</a:t>
            </a:r>
            <a:r>
              <a:rPr lang="pt-BR" sz="1600" dirty="0"/>
              <a:t>  é de grande interesse pois qualquer problema na classe de complexidade NP pode ser formulado como um problema de </a:t>
            </a:r>
            <a:r>
              <a:rPr lang="pt-BR" sz="1600" dirty="0" err="1"/>
              <a:t>Ising</a:t>
            </a:r>
            <a:r>
              <a:rPr lang="pt-BR" sz="1600" dirty="0"/>
              <a:t> de modo eficiente.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72815A-BA78-145E-5868-B8B31FC2B364}"/>
              </a:ext>
            </a:extLst>
          </p:cNvPr>
          <p:cNvSpPr txBox="1"/>
          <p:nvPr/>
        </p:nvSpPr>
        <p:spPr>
          <a:xfrm>
            <a:off x="3097970" y="5996074"/>
            <a:ext cx="8330754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282828"/>
                </a:solidFill>
                <a:effectLst/>
                <a:latin typeface="+mj-lt"/>
              </a:rPr>
              <a:t>Mais </a:t>
            </a:r>
            <a:r>
              <a:rPr lang="en-US" i="0" dirty="0" err="1">
                <a:solidFill>
                  <a:srgbClr val="282828"/>
                </a:solidFill>
                <a:effectLst/>
                <a:latin typeface="+mj-lt"/>
              </a:rPr>
              <a:t>informações</a:t>
            </a:r>
            <a:r>
              <a:rPr lang="en-US" i="0" dirty="0">
                <a:solidFill>
                  <a:srgbClr val="282828"/>
                </a:solidFill>
                <a:effectLst/>
                <a:latin typeface="+mj-lt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 err="1">
                <a:solidFill>
                  <a:srgbClr val="282828"/>
                </a:solidFill>
                <a:effectLst/>
                <a:latin typeface="Segoe Print" panose="02000600000000000000" pitchFamily="2" charset="0"/>
              </a:rPr>
              <a:t>Ising</a:t>
            </a:r>
            <a:r>
              <a:rPr lang="en-US" sz="1600" b="1" i="0" dirty="0">
                <a:solidFill>
                  <a:srgbClr val="282828"/>
                </a:solidFill>
                <a:effectLst/>
                <a:latin typeface="Segoe Print" panose="02000600000000000000" pitchFamily="2" charset="0"/>
              </a:rPr>
              <a:t> formulations of many NP problems</a:t>
            </a:r>
            <a:r>
              <a:rPr lang="en-US" sz="1600" b="0" i="0" dirty="0">
                <a:solidFill>
                  <a:srgbClr val="282828"/>
                </a:solidFill>
                <a:effectLst/>
                <a:latin typeface="Segoe Print" panose="02000600000000000000" pitchFamily="2" charset="0"/>
              </a:rPr>
              <a:t>, Front. Phys., 12 February 2014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DB51ABE-02AA-12C8-72E7-6D5986DD90BF}"/>
              </a:ext>
            </a:extLst>
          </p:cNvPr>
          <p:cNvSpPr/>
          <p:nvPr/>
        </p:nvSpPr>
        <p:spPr>
          <a:xfrm>
            <a:off x="3217374" y="2801894"/>
            <a:ext cx="5864676" cy="217091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4815B32-08D3-ECAC-F381-242093CBBD2D}"/>
              </a:ext>
            </a:extLst>
          </p:cNvPr>
          <p:cNvSpPr/>
          <p:nvPr/>
        </p:nvSpPr>
        <p:spPr>
          <a:xfrm>
            <a:off x="3773965" y="4333480"/>
            <a:ext cx="4411050" cy="5422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91C0A08-AE9E-D481-A8E0-5D0E0FEE48E5}"/>
              </a:ext>
            </a:extLst>
          </p:cNvPr>
          <p:cNvSpPr/>
          <p:nvPr/>
        </p:nvSpPr>
        <p:spPr>
          <a:xfrm>
            <a:off x="3217374" y="3385763"/>
            <a:ext cx="5414102" cy="7547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8BB9AB-BED6-8452-2284-0F3BB8C1FC13}"/>
              </a:ext>
            </a:extLst>
          </p:cNvPr>
          <p:cNvSpPr txBox="1"/>
          <p:nvPr/>
        </p:nvSpPr>
        <p:spPr>
          <a:xfrm>
            <a:off x="3530622" y="2885068"/>
            <a:ext cx="45582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NP: Classicamente verificável em tempo polinomial.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6EEC003-5F1F-0753-DAF2-D8A5BA599218}"/>
              </a:ext>
            </a:extLst>
          </p:cNvPr>
          <p:cNvSpPr txBox="1"/>
          <p:nvPr/>
        </p:nvSpPr>
        <p:spPr>
          <a:xfrm>
            <a:off x="3626797" y="4426774"/>
            <a:ext cx="45582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P: Classicamente solucionado em tempo polinomial. 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AEBCFB80-A84D-22DA-E9FE-02182EE1CFD3}"/>
              </a:ext>
            </a:extLst>
          </p:cNvPr>
          <p:cNvSpPr/>
          <p:nvPr/>
        </p:nvSpPr>
        <p:spPr>
          <a:xfrm>
            <a:off x="1789612" y="3399315"/>
            <a:ext cx="6841864" cy="75479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334FF83-E1AD-5311-0621-BBF0CB7C71E3}"/>
              </a:ext>
            </a:extLst>
          </p:cNvPr>
          <p:cNvSpPr txBox="1"/>
          <p:nvPr/>
        </p:nvSpPr>
        <p:spPr>
          <a:xfrm>
            <a:off x="3530622" y="3455222"/>
            <a:ext cx="4558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NP-complete: Qualquer outro problema NP pode ser reduzido a um problema desta classe. 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69022EF-7B1F-4F9F-DCEA-70374E575CD9}"/>
              </a:ext>
            </a:extLst>
          </p:cNvPr>
          <p:cNvSpPr txBox="1"/>
          <p:nvPr/>
        </p:nvSpPr>
        <p:spPr>
          <a:xfrm>
            <a:off x="2019000" y="3578496"/>
            <a:ext cx="119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NP-Hard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AF9C55F-73A0-BD80-9A2D-0176AFEA0B00}"/>
              </a:ext>
            </a:extLst>
          </p:cNvPr>
          <p:cNvSpPr txBox="1"/>
          <p:nvPr/>
        </p:nvSpPr>
        <p:spPr>
          <a:xfrm>
            <a:off x="763276" y="5104012"/>
            <a:ext cx="10665448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pt-BR" sz="1800" dirty="0"/>
              <a:t>NP-Hard são problemas pelo menos tão difíceis quanto problemas NP-complete porém não necessariamente pertence a NP </a:t>
            </a:r>
            <a:endParaRPr lang="pt-BR" dirty="0"/>
          </a:p>
        </p:txBody>
      </p:sp>
      <p:sp>
        <p:nvSpPr>
          <p:cNvPr id="30" name="Seta: Curva para Cima 29">
            <a:extLst>
              <a:ext uri="{FF2B5EF4-FFF2-40B4-BE49-F238E27FC236}">
                <a16:creationId xmlns:a16="http://schemas.microsoft.com/office/drawing/2014/main" id="{9F89579F-DAFC-49AD-A3BF-FCBEADEEB1DE}"/>
              </a:ext>
            </a:extLst>
          </p:cNvPr>
          <p:cNvSpPr/>
          <p:nvPr/>
        </p:nvSpPr>
        <p:spPr>
          <a:xfrm rot="9296008">
            <a:off x="2342730" y="2783308"/>
            <a:ext cx="1749287" cy="49092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Seta: Curva para Cima 30">
            <a:extLst>
              <a:ext uri="{FF2B5EF4-FFF2-40B4-BE49-F238E27FC236}">
                <a16:creationId xmlns:a16="http://schemas.microsoft.com/office/drawing/2014/main" id="{0B009DF9-7BD3-7664-7EE9-BD343C48F438}"/>
              </a:ext>
            </a:extLst>
          </p:cNvPr>
          <p:cNvSpPr/>
          <p:nvPr/>
        </p:nvSpPr>
        <p:spPr>
          <a:xfrm rot="12213284" flipV="1">
            <a:off x="2010173" y="4281806"/>
            <a:ext cx="1733513" cy="434658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Balão de Fala: Oval 108">
            <a:extLst>
              <a:ext uri="{FF2B5EF4-FFF2-40B4-BE49-F238E27FC236}">
                <a16:creationId xmlns:a16="http://schemas.microsoft.com/office/drawing/2014/main" id="{11A8D6F0-6855-4ECF-1AD8-86654067A5D8}"/>
              </a:ext>
            </a:extLst>
          </p:cNvPr>
          <p:cNvSpPr/>
          <p:nvPr/>
        </p:nvSpPr>
        <p:spPr>
          <a:xfrm>
            <a:off x="2753348" y="2427022"/>
            <a:ext cx="3147583" cy="1352500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590B0198-215A-196A-50F9-875DB58D43AA}"/>
              </a:ext>
            </a:extLst>
          </p:cNvPr>
          <p:cNvSpPr txBox="1"/>
          <p:nvPr/>
        </p:nvSpPr>
        <p:spPr>
          <a:xfrm>
            <a:off x="1120396" y="5637471"/>
            <a:ext cx="10217183" cy="861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Mais </a:t>
            </a:r>
            <a:r>
              <a:rPr lang="en-US" dirty="0" err="1"/>
              <a:t>informaçõs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Segoe Print" panose="02000600000000000000" pitchFamily="2" charset="0"/>
              </a:rPr>
              <a:t>Ising</a:t>
            </a:r>
            <a:r>
              <a:rPr lang="en-US" sz="1600" b="1" dirty="0">
                <a:latin typeface="Segoe Print" panose="02000600000000000000" pitchFamily="2" charset="0"/>
              </a:rPr>
              <a:t> machines as hardware solvers of combinatorial optimization problems</a:t>
            </a:r>
            <a:r>
              <a:rPr lang="en-US" sz="1600" dirty="0">
                <a:latin typeface="Segoe Print" panose="02000600000000000000" pitchFamily="2" charset="0"/>
              </a:rPr>
              <a:t>, </a:t>
            </a:r>
            <a:r>
              <a:rPr lang="fr-FR" sz="1600" dirty="0">
                <a:latin typeface="Segoe Print" panose="02000600000000000000" pitchFamily="2" charset="0"/>
              </a:rPr>
              <a:t>Nature Reviews Physics volume 4, pages363–379 (2022)</a:t>
            </a:r>
            <a:endParaRPr lang="pt-BR" sz="1600" dirty="0">
              <a:latin typeface="Segoe Print" panose="02000600000000000000" pitchFamily="2" charset="0"/>
            </a:endParaRPr>
          </a:p>
        </p:txBody>
      </p:sp>
      <p:sp>
        <p:nvSpPr>
          <p:cNvPr id="101" name="Losango 100">
            <a:extLst>
              <a:ext uri="{FF2B5EF4-FFF2-40B4-BE49-F238E27FC236}">
                <a16:creationId xmlns:a16="http://schemas.microsoft.com/office/drawing/2014/main" id="{F47F1F21-25EB-D071-B4F9-A3CE6561DCED}"/>
              </a:ext>
            </a:extLst>
          </p:cNvPr>
          <p:cNvSpPr/>
          <p:nvPr/>
        </p:nvSpPr>
        <p:spPr>
          <a:xfrm>
            <a:off x="1319846" y="4034537"/>
            <a:ext cx="1842051" cy="1006613"/>
          </a:xfrm>
          <a:prstGeom prst="diamon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Problema</a:t>
            </a:r>
          </a:p>
        </p:txBody>
      </p:sp>
      <p:sp>
        <p:nvSpPr>
          <p:cNvPr id="102" name="Lágrima 101">
            <a:extLst>
              <a:ext uri="{FF2B5EF4-FFF2-40B4-BE49-F238E27FC236}">
                <a16:creationId xmlns:a16="http://schemas.microsoft.com/office/drawing/2014/main" id="{8979CD4A-2521-BCF0-BB1E-B2045B211014}"/>
              </a:ext>
            </a:extLst>
          </p:cNvPr>
          <p:cNvSpPr/>
          <p:nvPr/>
        </p:nvSpPr>
        <p:spPr>
          <a:xfrm>
            <a:off x="3347428" y="4034537"/>
            <a:ext cx="1958981" cy="1006613"/>
          </a:xfrm>
          <a:prstGeom prst="teardrop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Ising</a:t>
            </a:r>
            <a:r>
              <a:rPr lang="pt-BR" dirty="0"/>
              <a:t>/QUBO</a:t>
            </a:r>
          </a:p>
        </p:txBody>
      </p:sp>
      <p:sp>
        <p:nvSpPr>
          <p:cNvPr id="103" name="Balão de Fala: Retângulo 102">
            <a:extLst>
              <a:ext uri="{FF2B5EF4-FFF2-40B4-BE49-F238E27FC236}">
                <a16:creationId xmlns:a16="http://schemas.microsoft.com/office/drawing/2014/main" id="{262CF4B4-7E81-C5AC-0C54-50E954CEB3CF}"/>
              </a:ext>
            </a:extLst>
          </p:cNvPr>
          <p:cNvSpPr/>
          <p:nvPr/>
        </p:nvSpPr>
        <p:spPr>
          <a:xfrm>
            <a:off x="328458" y="2684352"/>
            <a:ext cx="2120349" cy="1296082"/>
          </a:xfrm>
          <a:prstGeom prst="wedge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/>
              <a:t>EX: Fatoração, solução de sistemas lineares, etc. ...</a:t>
            </a:r>
          </a:p>
        </p:txBody>
      </p:sp>
      <p:sp>
        <p:nvSpPr>
          <p:cNvPr id="104" name="Retângulo: Cantos Superiores, Um Arredondado e Um Recortado 103">
            <a:extLst>
              <a:ext uri="{FF2B5EF4-FFF2-40B4-BE49-F238E27FC236}">
                <a16:creationId xmlns:a16="http://schemas.microsoft.com/office/drawing/2014/main" id="{9A131A73-7C15-19F1-D243-AC7B2F6B9333}"/>
              </a:ext>
            </a:extLst>
          </p:cNvPr>
          <p:cNvSpPr/>
          <p:nvPr/>
        </p:nvSpPr>
        <p:spPr>
          <a:xfrm>
            <a:off x="5388259" y="3974789"/>
            <a:ext cx="2213114" cy="1006613"/>
          </a:xfrm>
          <a:prstGeom prst="snip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Compilação para o Hardware</a:t>
            </a:r>
          </a:p>
        </p:txBody>
      </p:sp>
      <p:sp>
        <p:nvSpPr>
          <p:cNvPr id="106" name="Fluxograma: Cartão 105">
            <a:extLst>
              <a:ext uri="{FF2B5EF4-FFF2-40B4-BE49-F238E27FC236}">
                <a16:creationId xmlns:a16="http://schemas.microsoft.com/office/drawing/2014/main" id="{06FFC8BD-2BE5-9E1E-826B-B97FBBE3AF4E}"/>
              </a:ext>
            </a:extLst>
          </p:cNvPr>
          <p:cNvSpPr/>
          <p:nvPr/>
        </p:nvSpPr>
        <p:spPr>
          <a:xfrm>
            <a:off x="7716333" y="4193776"/>
            <a:ext cx="1643270" cy="769441"/>
          </a:xfrm>
          <a:prstGeom prst="flowChartPunchedCar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Execução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E7EEF01B-50FA-1062-1452-E474E02E9EDE}"/>
              </a:ext>
            </a:extLst>
          </p:cNvPr>
          <p:cNvSpPr/>
          <p:nvPr/>
        </p:nvSpPr>
        <p:spPr>
          <a:xfrm>
            <a:off x="9474563" y="4335545"/>
            <a:ext cx="1855305" cy="60992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Pós-processamento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C52A50F-432C-E94A-632D-E70D5E484975}"/>
              </a:ext>
            </a:extLst>
          </p:cNvPr>
          <p:cNvGrpSpPr/>
          <p:nvPr/>
        </p:nvGrpSpPr>
        <p:grpSpPr>
          <a:xfrm>
            <a:off x="3676445" y="2483883"/>
            <a:ext cx="1245615" cy="1331110"/>
            <a:chOff x="2233476" y="2817711"/>
            <a:chExt cx="2090249" cy="2022345"/>
          </a:xfrm>
        </p:grpSpPr>
        <p:cxnSp>
          <p:nvCxnSpPr>
            <p:cNvPr id="3" name="Conector de Seta Reta 2">
              <a:extLst>
                <a:ext uri="{FF2B5EF4-FFF2-40B4-BE49-F238E27FC236}">
                  <a16:creationId xmlns:a16="http://schemas.microsoft.com/office/drawing/2014/main" id="{25718E6B-6D66-41F0-F4E8-A77767035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1476" y="2817711"/>
              <a:ext cx="0" cy="4996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D0DE7285-2925-853F-6139-70D1FF1B5645}"/>
                </a:ext>
              </a:extLst>
            </p:cNvPr>
            <p:cNvGrpSpPr/>
            <p:nvPr/>
          </p:nvGrpSpPr>
          <p:grpSpPr>
            <a:xfrm>
              <a:off x="2233476" y="2971294"/>
              <a:ext cx="2090249" cy="1868762"/>
              <a:chOff x="4751389" y="2045915"/>
              <a:chExt cx="2090249" cy="1868762"/>
            </a:xfrm>
          </p:grpSpPr>
          <p:cxnSp>
            <p:nvCxnSpPr>
              <p:cNvPr id="5" name="Conector de Seta Reta 4">
                <a:extLst>
                  <a:ext uri="{FF2B5EF4-FFF2-40B4-BE49-F238E27FC236}">
                    <a16:creationId xmlns:a16="http://schemas.microsoft.com/office/drawing/2014/main" id="{FCA07EBC-7D7A-5514-177D-5BC7C7BBAD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6089" y="3490473"/>
                <a:ext cx="0" cy="42420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ector de Seta Reta 5">
                <a:extLst>
                  <a:ext uri="{FF2B5EF4-FFF2-40B4-BE49-F238E27FC236}">
                    <a16:creationId xmlns:a16="http://schemas.microsoft.com/office/drawing/2014/main" id="{BE6A8A9A-7A5D-5034-54A2-F226C63BF9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1525" y="2335001"/>
                <a:ext cx="0" cy="53180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de Seta Reta 6">
                <a:extLst>
                  <a:ext uri="{FF2B5EF4-FFF2-40B4-BE49-F238E27FC236}">
                    <a16:creationId xmlns:a16="http://schemas.microsoft.com/office/drawing/2014/main" id="{0A9CA815-C89F-07A7-F9EB-85A0D0F43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2382" y="2106023"/>
                <a:ext cx="0" cy="44625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id="{A0B97156-E9DE-E66E-8657-9BD890FADD92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>
                <a:off x="6550897" y="2826619"/>
                <a:ext cx="107677" cy="63212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>
                <a:extLst>
                  <a:ext uri="{FF2B5EF4-FFF2-40B4-BE49-F238E27FC236}">
                    <a16:creationId xmlns:a16="http://schemas.microsoft.com/office/drawing/2014/main" id="{57566835-021C-DFA4-59AB-1CB5D79D95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2642" y="3403510"/>
                <a:ext cx="0" cy="4173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>
                    <a16:creationId xmlns:a16="http://schemas.microsoft.com/office/drawing/2014/main" id="{49F637F9-6D63-15A6-A80C-22EEB92ED0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3517" y="2474133"/>
                <a:ext cx="0" cy="41455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>
                <a:extLst>
                  <a:ext uri="{FF2B5EF4-FFF2-40B4-BE49-F238E27FC236}">
                    <a16:creationId xmlns:a16="http://schemas.microsoft.com/office/drawing/2014/main" id="{BB7C6D85-28EA-C730-92F9-3950EEDE9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8723" y="3014345"/>
                <a:ext cx="0" cy="4173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de Seta Reta 11">
                <a:extLst>
                  <a:ext uri="{FF2B5EF4-FFF2-40B4-BE49-F238E27FC236}">
                    <a16:creationId xmlns:a16="http://schemas.microsoft.com/office/drawing/2014/main" id="{F884956D-40AD-7014-4C8E-F9552B8D3C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1945" y="2761341"/>
                <a:ext cx="0" cy="4173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de Seta Reta 12">
                <a:extLst>
                  <a:ext uri="{FF2B5EF4-FFF2-40B4-BE49-F238E27FC236}">
                    <a16:creationId xmlns:a16="http://schemas.microsoft.com/office/drawing/2014/main" id="{D0298FCD-1571-3256-4E1D-ED46EEB7F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6805" y="2045915"/>
                <a:ext cx="0" cy="4173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de Seta Reta 14">
                <a:extLst>
                  <a:ext uri="{FF2B5EF4-FFF2-40B4-BE49-F238E27FC236}">
                    <a16:creationId xmlns:a16="http://schemas.microsoft.com/office/drawing/2014/main" id="{3597F4CC-2DDD-4D57-572D-E045785543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0260" y="2588739"/>
                <a:ext cx="9119" cy="50211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903262B4-E27E-74CB-1177-8E3E52505CFB}"/>
                  </a:ext>
                </a:extLst>
              </p:cNvPr>
              <p:cNvCxnSpPr>
                <a:cxnSpLocks/>
                <a:stCxn id="34" idx="2"/>
              </p:cNvCxnSpPr>
              <p:nvPr/>
            </p:nvCxnSpPr>
            <p:spPr>
              <a:xfrm flipH="1">
                <a:off x="5806994" y="3570310"/>
                <a:ext cx="756747" cy="17739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54529A14-9B27-D3EC-6B1B-7893BCEC3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66857" y="2942356"/>
                <a:ext cx="210639" cy="79085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9F01EBFF-5562-D23F-D978-0BFD32435C10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6101464" y="2910331"/>
                <a:ext cx="490053" cy="58109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64C1A798-3364-FF11-3A00-3EA57D0EA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77687" y="2344138"/>
                <a:ext cx="223777" cy="56619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5A74A157-3E22-283A-997F-C23E2B460D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1418" y="2984060"/>
                <a:ext cx="663141" cy="20943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C96F8269-D86E-AABB-0CDF-05D4FE374245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V="1">
                <a:off x="5342791" y="2800533"/>
                <a:ext cx="97345" cy="51826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to 21">
                <a:extLst>
                  <a:ext uri="{FF2B5EF4-FFF2-40B4-BE49-F238E27FC236}">
                    <a16:creationId xmlns:a16="http://schemas.microsoft.com/office/drawing/2014/main" id="{5A83DB3C-4D55-E5A5-1F46-74480A56445F}"/>
                  </a:ext>
                </a:extLst>
              </p:cNvPr>
              <p:cNvCxnSpPr>
                <a:cxnSpLocks/>
                <a:endCxn id="31" idx="3"/>
              </p:cNvCxnSpPr>
              <p:nvPr/>
            </p:nvCxnSpPr>
            <p:spPr>
              <a:xfrm flipV="1">
                <a:off x="5477585" y="2431697"/>
                <a:ext cx="320538" cy="27784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1E2F5102-F2A9-2CA9-C99A-230C458BA157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V="1">
                <a:off x="5896855" y="2241248"/>
                <a:ext cx="755117" cy="10289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97DD8155-335B-C366-9DA1-401DB86E0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5144" y="2335569"/>
                <a:ext cx="734440" cy="5279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CC8D1331-4F42-68F1-0E7F-B115B620E8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95852" y="2140633"/>
                <a:ext cx="261033" cy="53131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26A23BDB-18FE-1902-00D8-D94F6AEF4D13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4829581" y="2642760"/>
                <a:ext cx="446153" cy="48558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749D8A21-96A4-BF51-9A36-39C676DF1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2397" y="2173564"/>
                <a:ext cx="687950" cy="16200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EB190F17-A680-FE6E-66C4-85AE4B909E74}"/>
                  </a:ext>
                </a:extLst>
              </p:cNvPr>
              <p:cNvCxnSpPr>
                <a:cxnSpLocks/>
                <a:endCxn id="37" idx="1"/>
              </p:cNvCxnSpPr>
              <p:nvPr/>
            </p:nvCxnSpPr>
            <p:spPr>
              <a:xfrm>
                <a:off x="5048809" y="2169825"/>
                <a:ext cx="349123" cy="47293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FB16DCD6-F405-9311-932E-2260955B6223}"/>
                  </a:ext>
                </a:extLst>
              </p:cNvPr>
              <p:cNvSpPr/>
              <p:nvPr/>
            </p:nvSpPr>
            <p:spPr>
              <a:xfrm>
                <a:off x="4952933" y="2062216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F26926AE-809E-88F7-F485-B096A3334A74}"/>
                  </a:ext>
                </a:extLst>
              </p:cNvPr>
              <p:cNvSpPr/>
              <p:nvPr/>
            </p:nvSpPr>
            <p:spPr>
              <a:xfrm>
                <a:off x="5247958" y="3095671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0B3AE2EB-47DE-DBB3-8A72-054D6486D685}"/>
                  </a:ext>
                </a:extLst>
              </p:cNvPr>
              <p:cNvSpPr/>
              <p:nvPr/>
            </p:nvSpPr>
            <p:spPr>
              <a:xfrm>
                <a:off x="5770347" y="2241248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E8D6B34B-D096-85D5-4493-E8931585FA24}"/>
                  </a:ext>
                </a:extLst>
              </p:cNvPr>
              <p:cNvSpPr/>
              <p:nvPr/>
            </p:nvSpPr>
            <p:spPr>
              <a:xfrm>
                <a:off x="6651972" y="2129685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5319D3A2-8AC0-CE98-138D-7BA4C8049070}"/>
                  </a:ext>
                </a:extLst>
              </p:cNvPr>
              <p:cNvSpPr/>
              <p:nvPr/>
            </p:nvSpPr>
            <p:spPr>
              <a:xfrm>
                <a:off x="6001077" y="2833209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59BC4FA1-DDA5-7909-4386-A41956710609}"/>
                  </a:ext>
                </a:extLst>
              </p:cNvPr>
              <p:cNvSpPr/>
              <p:nvPr/>
            </p:nvSpPr>
            <p:spPr>
              <a:xfrm>
                <a:off x="6563741" y="3458747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3A499302-16C3-33E4-5714-2BDBA8806B3E}"/>
                  </a:ext>
                </a:extLst>
              </p:cNvPr>
              <p:cNvSpPr/>
              <p:nvPr/>
            </p:nvSpPr>
            <p:spPr>
              <a:xfrm>
                <a:off x="6484715" y="2734665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9DE70921-8627-7AAA-8B90-B2B9D21DA8B1}"/>
                  </a:ext>
                </a:extLst>
              </p:cNvPr>
              <p:cNvSpPr/>
              <p:nvPr/>
            </p:nvSpPr>
            <p:spPr>
              <a:xfrm>
                <a:off x="4751389" y="2498521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E9562624-A358-ADE3-DE16-79A25BA7083B}"/>
                  </a:ext>
                </a:extLst>
              </p:cNvPr>
              <p:cNvSpPr/>
              <p:nvPr/>
            </p:nvSpPr>
            <p:spPr>
              <a:xfrm>
                <a:off x="5370156" y="2610084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E57CF606-2FBD-1D9E-2810-A8CBB8CFD040}"/>
                  </a:ext>
                </a:extLst>
              </p:cNvPr>
              <p:cNvSpPr/>
              <p:nvPr/>
            </p:nvSpPr>
            <p:spPr>
              <a:xfrm>
                <a:off x="5767549" y="3635720"/>
                <a:ext cx="189666" cy="223125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  <a:scene3d>
                <a:camera prst="orthographicFront"/>
                <a:lightRig rig="threePt" dir="t"/>
              </a:scene3d>
              <a:sp3d>
                <a:bevelT w="177800" h="177800"/>
                <a:bevelB w="177800" h="1778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A542998-B246-B712-F3B3-EE1DFDB342A0}"/>
              </a:ext>
            </a:extLst>
          </p:cNvPr>
          <p:cNvSpPr txBox="1"/>
          <p:nvPr/>
        </p:nvSpPr>
        <p:spPr>
          <a:xfrm>
            <a:off x="857614" y="1026915"/>
            <a:ext cx="10366978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Máquinas de </a:t>
            </a:r>
            <a:r>
              <a:rPr lang="pt-BR" dirty="0" err="1"/>
              <a:t>Ising</a:t>
            </a:r>
            <a:r>
              <a:rPr lang="pt-BR" dirty="0"/>
              <a:t> são especializadas em encontrar o estado fundamental de uma cadeia de </a:t>
            </a:r>
            <a:r>
              <a:rPr lang="pt-BR" dirty="0" err="1"/>
              <a:t>Ising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Máquinas de </a:t>
            </a:r>
            <a:r>
              <a:rPr lang="pt-BR" dirty="0" err="1"/>
              <a:t>Ising</a:t>
            </a:r>
            <a:r>
              <a:rPr lang="pt-BR" dirty="0"/>
              <a:t> que “pelo menos” acelerem a computação podem ser de grande relevância.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719C62B-B380-C6B4-5A2F-39A4D03E96C5}"/>
              </a:ext>
            </a:extLst>
          </p:cNvPr>
          <p:cNvSpPr txBox="1"/>
          <p:nvPr/>
        </p:nvSpPr>
        <p:spPr>
          <a:xfrm>
            <a:off x="2626815" y="124625"/>
            <a:ext cx="438358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>
                <a:latin typeface="+mj-lt"/>
              </a:rPr>
              <a:t>Máquinas de </a:t>
            </a:r>
            <a:r>
              <a:rPr lang="pt-BR" sz="4000" b="1" dirty="0" err="1">
                <a:latin typeface="+mj-lt"/>
              </a:rPr>
              <a:t>Ising</a:t>
            </a:r>
            <a:endParaRPr lang="pt-BR" sz="4000" b="1" dirty="0">
              <a:latin typeface="+mj-lt"/>
            </a:endParaRPr>
          </a:p>
        </p:txBody>
      </p:sp>
      <p:sp>
        <p:nvSpPr>
          <p:cNvPr id="42" name="Balão de Fala: Retângulo 41">
            <a:extLst>
              <a:ext uri="{FF2B5EF4-FFF2-40B4-BE49-F238E27FC236}">
                <a16:creationId xmlns:a16="http://schemas.microsoft.com/office/drawing/2014/main" id="{46FC78D7-983B-79BB-EA74-E48EF433955E}"/>
              </a:ext>
            </a:extLst>
          </p:cNvPr>
          <p:cNvSpPr/>
          <p:nvPr/>
        </p:nvSpPr>
        <p:spPr>
          <a:xfrm>
            <a:off x="6220704" y="2179735"/>
            <a:ext cx="5379675" cy="1521685"/>
          </a:xfrm>
          <a:prstGeom prst="wedgeRectCallou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Algoritmos clássicos: “</a:t>
            </a:r>
            <a:r>
              <a:rPr lang="pt-BR" sz="1600" dirty="0" err="1"/>
              <a:t>Simulated</a:t>
            </a:r>
            <a:r>
              <a:rPr lang="pt-BR" sz="1600" dirty="0"/>
              <a:t> </a:t>
            </a:r>
            <a:r>
              <a:rPr lang="pt-BR" sz="1600" dirty="0" err="1"/>
              <a:t>Annealing</a:t>
            </a:r>
            <a:r>
              <a:rPr lang="pt-BR" sz="16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Hardware clássicos: “Digital (</a:t>
            </a:r>
            <a:r>
              <a:rPr lang="pt-BR" sz="1600" dirty="0" err="1"/>
              <a:t>Analog</a:t>
            </a:r>
            <a:r>
              <a:rPr lang="pt-BR" sz="1600" dirty="0"/>
              <a:t>) </a:t>
            </a:r>
            <a:r>
              <a:rPr lang="pt-BR" sz="1600" dirty="0" err="1"/>
              <a:t>Annealing</a:t>
            </a:r>
            <a:r>
              <a:rPr lang="pt-BR" sz="1600" dirty="0"/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Hardware Quânticos: Quantum </a:t>
            </a:r>
            <a:r>
              <a:rPr lang="pt-BR" sz="1600" dirty="0" err="1"/>
              <a:t>Annealing</a:t>
            </a:r>
            <a:r>
              <a:rPr lang="pt-B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Hardware clássico-quântico: Métodos variacionais.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2092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08154" y="144995"/>
            <a:ext cx="8326107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>
                <a:latin typeface="+mj-lt"/>
              </a:rPr>
              <a:t>Computação</a:t>
            </a:r>
            <a:r>
              <a:rPr lang="pt-BR" sz="4000" dirty="0">
                <a:latin typeface="+mj-lt"/>
              </a:rPr>
              <a:t> </a:t>
            </a:r>
            <a:r>
              <a:rPr lang="pt-BR" sz="4000" b="1" dirty="0">
                <a:latin typeface="+mj-lt"/>
              </a:rPr>
              <a:t>Quântica</a:t>
            </a:r>
            <a:r>
              <a:rPr lang="pt-BR" sz="4000" dirty="0">
                <a:latin typeface="+mj-lt"/>
              </a:rPr>
              <a:t> </a:t>
            </a:r>
            <a:r>
              <a:rPr lang="pt-BR" sz="4000" b="1" dirty="0">
                <a:latin typeface="+mj-lt"/>
              </a:rPr>
              <a:t>Adiabática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2666A999-BEA3-5F48-E421-9DBDBB52AF92}"/>
                  </a:ext>
                </a:extLst>
              </p:cNvPr>
              <p:cNvSpPr txBox="1"/>
              <p:nvPr/>
            </p:nvSpPr>
            <p:spPr>
              <a:xfrm>
                <a:off x="707366" y="987259"/>
                <a:ext cx="11018462" cy="92333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/>
                  <a:t>O problema computacional é mapeado para o Hamiltoniano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pt-BR" dirty="0"/>
                  <a:t>, de tal modo que o estado fundamental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representa a solução do problema. 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/>
                  <a:t>O estado fundamental, ou seja, a solução é encontrada com uma evolução adiabática. </a:t>
                </a:r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2666A999-BEA3-5F48-E421-9DBDBB52A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6" y="987259"/>
                <a:ext cx="11018462" cy="923330"/>
              </a:xfrm>
              <a:prstGeom prst="rect">
                <a:avLst/>
              </a:prstGeom>
              <a:blipFill>
                <a:blip r:embed="rId2"/>
                <a:stretch>
                  <a:fillRect l="-332" t="-3974" r="-442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1C9E2E1-14AC-5EA9-C397-230666AED460}"/>
                  </a:ext>
                </a:extLst>
              </p:cNvPr>
              <p:cNvSpPr txBox="1"/>
              <p:nvPr/>
            </p:nvSpPr>
            <p:spPr>
              <a:xfrm>
                <a:off x="1553300" y="2294538"/>
                <a:ext cx="3089692" cy="353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A1C9E2E1-14AC-5EA9-C397-230666AED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00" y="2294538"/>
                <a:ext cx="3089692" cy="353558"/>
              </a:xfrm>
              <a:prstGeom prst="rect">
                <a:avLst/>
              </a:prstGeom>
              <a:blipFill>
                <a:blip r:embed="rId3"/>
                <a:stretch>
                  <a:fillRect l="-1381" r="-394" b="-189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7439A74-ECDB-F7E4-87E0-DF3A90763C28}"/>
              </a:ext>
            </a:extLst>
          </p:cNvPr>
          <p:cNvGrpSpPr/>
          <p:nvPr/>
        </p:nvGrpSpPr>
        <p:grpSpPr>
          <a:xfrm>
            <a:off x="1006271" y="2825543"/>
            <a:ext cx="3955727" cy="2412346"/>
            <a:chOff x="2181266" y="3332540"/>
            <a:chExt cx="2634883" cy="1427623"/>
          </a:xfrm>
        </p:grpSpPr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C908633A-C861-29D0-8E71-9C5FC79BF908}"/>
                </a:ext>
              </a:extLst>
            </p:cNvPr>
            <p:cNvSpPr/>
            <p:nvPr/>
          </p:nvSpPr>
          <p:spPr>
            <a:xfrm>
              <a:off x="2321038" y="3628464"/>
              <a:ext cx="1835506" cy="992853"/>
            </a:xfrm>
            <a:custGeom>
              <a:avLst/>
              <a:gdLst>
                <a:gd name="connsiteX0" fmla="*/ 0 w 1092200"/>
                <a:gd name="connsiteY0" fmla="*/ 457200 h 457200"/>
                <a:gd name="connsiteX1" fmla="*/ 431800 w 1092200"/>
                <a:gd name="connsiteY1" fmla="*/ 406400 h 457200"/>
                <a:gd name="connsiteX2" fmla="*/ 647700 w 1092200"/>
                <a:gd name="connsiteY2" fmla="*/ 165100 h 457200"/>
                <a:gd name="connsiteX3" fmla="*/ 1092200 w 10922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200" h="457200">
                  <a:moveTo>
                    <a:pt x="0" y="457200"/>
                  </a:moveTo>
                  <a:cubicBezTo>
                    <a:pt x="161925" y="456141"/>
                    <a:pt x="323850" y="455083"/>
                    <a:pt x="431800" y="406400"/>
                  </a:cubicBezTo>
                  <a:cubicBezTo>
                    <a:pt x="539750" y="357717"/>
                    <a:pt x="537633" y="232833"/>
                    <a:pt x="647700" y="165100"/>
                  </a:cubicBezTo>
                  <a:cubicBezTo>
                    <a:pt x="757767" y="97367"/>
                    <a:pt x="924983" y="48683"/>
                    <a:pt x="109220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FF0000"/>
                </a:solidFill>
              </a:endParaRPr>
            </a:p>
          </p:txBody>
        </p:sp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710C95E6-3B87-20D9-30C2-10F6D46612E0}"/>
                </a:ext>
              </a:extLst>
            </p:cNvPr>
            <p:cNvCxnSpPr/>
            <p:nvPr/>
          </p:nvCxnSpPr>
          <p:spPr>
            <a:xfrm flipV="1">
              <a:off x="2319254" y="3332540"/>
              <a:ext cx="0" cy="12942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150C7AB4-DD22-7046-8593-50BD2608C3AC}"/>
                </a:ext>
              </a:extLst>
            </p:cNvPr>
            <p:cNvCxnSpPr>
              <a:cxnSpLocks/>
            </p:cNvCxnSpPr>
            <p:nvPr/>
          </p:nvCxnSpPr>
          <p:spPr>
            <a:xfrm>
              <a:off x="2319254" y="4621046"/>
              <a:ext cx="23162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B121A2E5-C33F-D144-DFDA-04632C942675}"/>
                    </a:ext>
                  </a:extLst>
                </p:cNvPr>
                <p:cNvSpPr txBox="1"/>
                <p:nvPr/>
              </p:nvSpPr>
              <p:spPr>
                <a:xfrm>
                  <a:off x="4250612" y="4390831"/>
                  <a:ext cx="47062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B121A2E5-C33F-D144-DFDA-04632C942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0612" y="4390831"/>
                  <a:ext cx="47062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C6DC1ACD-C065-2B0A-DF41-A3632CA955E1}"/>
                    </a:ext>
                  </a:extLst>
                </p:cNvPr>
                <p:cNvSpPr txBox="1"/>
                <p:nvPr/>
              </p:nvSpPr>
              <p:spPr>
                <a:xfrm>
                  <a:off x="2181266" y="3343365"/>
                  <a:ext cx="762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C6DC1ACD-C065-2B0A-DF41-A3632CA95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266" y="3343365"/>
                  <a:ext cx="76200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FE096A31-5DC5-A024-F385-0F92F080CE81}"/>
                    </a:ext>
                  </a:extLst>
                </p:cNvPr>
                <p:cNvSpPr txBox="1"/>
                <p:nvPr/>
              </p:nvSpPr>
              <p:spPr>
                <a:xfrm>
                  <a:off x="2181266" y="4352001"/>
                  <a:ext cx="7287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FE096A31-5DC5-A024-F385-0F92F080CE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1266" y="4352001"/>
                  <a:ext cx="728745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9903" r="-24022" b="-6893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CE46E151-63C5-DB41-FF5B-D954BA426B23}"/>
                    </a:ext>
                  </a:extLst>
                </p:cNvPr>
                <p:cNvSpPr txBox="1"/>
                <p:nvPr/>
              </p:nvSpPr>
              <p:spPr>
                <a:xfrm>
                  <a:off x="4087404" y="3460709"/>
                  <a:ext cx="728745" cy="4092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" name="CaixaDeTexto 11">
                  <a:extLst>
                    <a:ext uri="{FF2B5EF4-FFF2-40B4-BE49-F238E27FC236}">
                      <a16:creationId xmlns:a16="http://schemas.microsoft.com/office/drawing/2014/main" id="{CE46E151-63C5-DB41-FF5B-D954BA426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404" y="3460709"/>
                  <a:ext cx="728745" cy="409215"/>
                </a:xfrm>
                <a:prstGeom prst="rect">
                  <a:avLst/>
                </a:prstGeom>
                <a:blipFill>
                  <a:blip r:embed="rId7"/>
                  <a:stretch>
                    <a:fillRect t="-90351" r="-33889" b="-9298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D1884A-28A2-1707-D621-0C36E455DFDE}"/>
                  </a:ext>
                </a:extLst>
              </p:cNvPr>
              <p:cNvSpPr txBox="1"/>
              <p:nvPr/>
            </p:nvSpPr>
            <p:spPr>
              <a:xfrm>
                <a:off x="1452249" y="5783117"/>
                <a:ext cx="2040835" cy="76456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D1884A-28A2-1707-D621-0C36E455D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249" y="5783117"/>
                <a:ext cx="2040835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FEC96118-2BD6-1B26-D54B-595F1768938B}"/>
              </a:ext>
            </a:extLst>
          </p:cNvPr>
          <p:cNvSpPr/>
          <p:nvPr/>
        </p:nvSpPr>
        <p:spPr>
          <a:xfrm>
            <a:off x="4753401" y="5273054"/>
            <a:ext cx="689113" cy="2905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2F61109-E14C-2959-4022-3DF6C769FB64}"/>
                  </a:ext>
                </a:extLst>
              </p:cNvPr>
              <p:cNvSpPr txBox="1"/>
              <p:nvPr/>
            </p:nvSpPr>
            <p:spPr>
              <a:xfrm>
                <a:off x="5693880" y="5120176"/>
                <a:ext cx="4149021" cy="58791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|0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|1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2F61109-E14C-2959-4022-3DF6C769F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880" y="5120176"/>
                <a:ext cx="4149021" cy="5879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D1BFE2B-93B2-6C70-C9F3-A6C0404A1F7F}"/>
                  </a:ext>
                </a:extLst>
              </p:cNvPr>
              <p:cNvSpPr txBox="1"/>
              <p:nvPr/>
            </p:nvSpPr>
            <p:spPr>
              <a:xfrm>
                <a:off x="519412" y="5229469"/>
                <a:ext cx="41490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é </a:t>
                </a:r>
                <a:r>
                  <a:rPr lang="pt-BR" dirty="0" err="1"/>
                  <a:t>autoestado</a:t>
                </a:r>
                <a:r>
                  <a:rPr lang="pt-BR" dirty="0"/>
                  <a:t> da Hamiltoniana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DD1BFE2B-93B2-6C70-C9F3-A6C0404A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12" y="5229469"/>
                <a:ext cx="4149021" cy="369332"/>
              </a:xfrm>
              <a:prstGeom prst="rect">
                <a:avLst/>
              </a:prstGeom>
              <a:blipFill>
                <a:blip r:embed="rId10"/>
                <a:stretch>
                  <a:fillRect l="-441" t="-120000" b="-19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26A3834-557B-B8E2-4629-4EB2D4BC2E40}"/>
                  </a:ext>
                </a:extLst>
              </p:cNvPr>
              <p:cNvSpPr txBox="1"/>
              <p:nvPr/>
            </p:nvSpPr>
            <p:spPr>
              <a:xfrm>
                <a:off x="5286292" y="3026737"/>
                <a:ext cx="4149021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 err="1"/>
                  <a:t>Autoestado</a:t>
                </a:r>
                <a:r>
                  <a:rPr lang="pt-BR" dirty="0"/>
                  <a:t> da Hamiltoniana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426A3834-557B-B8E2-4629-4EB2D4BC2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292" y="3026737"/>
                <a:ext cx="4149021" cy="390748"/>
              </a:xfrm>
              <a:prstGeom prst="rect">
                <a:avLst/>
              </a:prstGeom>
              <a:blipFill>
                <a:blip r:embed="rId11"/>
                <a:stretch>
                  <a:fillRect l="-1175" t="-9375"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E32B9BE4-4371-9FD7-D10A-261D4A17BC5F}"/>
              </a:ext>
            </a:extLst>
          </p:cNvPr>
          <p:cNvSpPr/>
          <p:nvPr/>
        </p:nvSpPr>
        <p:spPr>
          <a:xfrm>
            <a:off x="4802085" y="3066090"/>
            <a:ext cx="350530" cy="3120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C257BAE-2F1B-EC89-836D-6903C2F034BD}"/>
                  </a:ext>
                </a:extLst>
              </p:cNvPr>
              <p:cNvSpPr txBox="1"/>
              <p:nvPr/>
            </p:nvSpPr>
            <p:spPr>
              <a:xfrm>
                <a:off x="5152615" y="3660384"/>
                <a:ext cx="6620143" cy="91063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dirty="0" smtClean="0"/>
                        <m:t>Com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base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no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teorema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adiab</m:t>
                      </m:r>
                      <m:r>
                        <m:rPr>
                          <m:nor/>
                        </m:rPr>
                        <a:rPr lang="pt-BR" dirty="0" smtClean="0"/>
                        <m:t>á</m:t>
                      </m:r>
                      <m:r>
                        <m:rPr>
                          <m:nor/>
                        </m:rPr>
                        <a:rPr lang="pt-BR" dirty="0" smtClean="0"/>
                        <m:t>tico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qu</m:t>
                      </m:r>
                      <m:r>
                        <m:rPr>
                          <m:nor/>
                        </m:rPr>
                        <a:rPr lang="pt-BR" dirty="0" smtClean="0"/>
                        <m:t>â</m:t>
                      </m:r>
                      <m:r>
                        <m:rPr>
                          <m:nor/>
                        </m:rPr>
                        <a:rPr lang="pt-BR" dirty="0" smtClean="0"/>
                        <m:t>ntico</m:t>
                      </m:r>
                      <m:r>
                        <m:rPr>
                          <m:nor/>
                        </m:rPr>
                        <a:rPr lang="pt-BR" dirty="0" smtClean="0"/>
                        <m:t>, </m:t>
                      </m:r>
                      <m:r>
                        <m:rPr>
                          <m:nor/>
                        </m:rPr>
                        <a:rPr lang="pt-BR" dirty="0" smtClean="0"/>
                        <m:t>se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realizarmos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a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varredura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suficientemente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devagar</m:t>
                      </m:r>
                      <m:r>
                        <m:rPr>
                          <m:nor/>
                        </m:rPr>
                        <a:rPr lang="pt-BR" dirty="0" smtClean="0"/>
                        <m:t>, </m:t>
                      </m:r>
                      <m:r>
                        <m:rPr>
                          <m:nor/>
                        </m:rPr>
                        <a:rPr lang="pt-BR" dirty="0" smtClean="0"/>
                        <m:t>o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sistema</m:t>
                      </m:r>
                      <m:r>
                        <m:rPr>
                          <m:nor/>
                        </m:rPr>
                        <a:rPr lang="pt-BR" b="0" i="0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permanece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em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seu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estado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fundamental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instant</m:t>
                      </m:r>
                      <m:r>
                        <m:rPr>
                          <m:nor/>
                        </m:rPr>
                        <a:rPr lang="pt-BR" dirty="0" smtClean="0"/>
                        <m:t>â</m:t>
                      </m:r>
                      <m:r>
                        <m:rPr>
                          <m:nor/>
                        </m:rPr>
                        <a:rPr lang="pt-BR" dirty="0" smtClean="0"/>
                        <m:t>neo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ao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longo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da</m:t>
                      </m:r>
                      <m:r>
                        <m:rPr>
                          <m:nor/>
                        </m:rPr>
                        <a:rPr lang="pt-BR" dirty="0" smtClean="0"/>
                        <m:t> </m:t>
                      </m:r>
                      <m:r>
                        <m:rPr>
                          <m:nor/>
                        </m:rPr>
                        <a:rPr lang="pt-BR" dirty="0" smtClean="0"/>
                        <m:t>evolu</m:t>
                      </m:r>
                      <m:r>
                        <m:rPr>
                          <m:nor/>
                        </m:rPr>
                        <a:rPr lang="pt-BR" dirty="0" smtClean="0"/>
                        <m:t>çã</m:t>
                      </m:r>
                      <m:r>
                        <m:rPr>
                          <m:nor/>
                        </m:rPr>
                        <a:rPr lang="pt-BR" dirty="0" smtClean="0"/>
                        <m:t>o</m:t>
                      </m:r>
                      <m:r>
                        <m:rPr>
                          <m:nor/>
                        </m:rPr>
                        <a:rPr lang="pt-BR" dirty="0" smtClean="0"/>
                        <m:t>.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3C257BAE-2F1B-EC89-836D-6903C2F03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615" y="3660384"/>
                <a:ext cx="6620143" cy="910634"/>
              </a:xfrm>
              <a:prstGeom prst="rect">
                <a:avLst/>
              </a:prstGeom>
              <a:blipFill>
                <a:blip r:embed="rId12"/>
                <a:stretch>
                  <a:fillRect b="-3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FAA8995-FABA-0E2C-76DC-BB3251B67B8E}"/>
                  </a:ext>
                </a:extLst>
              </p:cNvPr>
              <p:cNvSpPr txBox="1"/>
              <p:nvPr/>
            </p:nvSpPr>
            <p:spPr>
              <a:xfrm>
                <a:off x="4112962" y="2275986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[0,1]→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𝐴𝑛𝑛𝑒𝑎𝑙𝑖𝑛𝑔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𝑠𝑐h𝑒𝑑𝑢𝑙𝑒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8FAA8995-FABA-0E2C-76DC-BB3251B6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962" y="2275986"/>
                <a:ext cx="6096000" cy="400110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69695262-3BFD-6277-C600-8CD35B8C54DC}"/>
              </a:ext>
            </a:extLst>
          </p:cNvPr>
          <p:cNvSpPr txBox="1"/>
          <p:nvPr/>
        </p:nvSpPr>
        <p:spPr>
          <a:xfrm>
            <a:off x="4466235" y="6050575"/>
            <a:ext cx="7054251" cy="6155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latin typeface="+mj-lt"/>
              </a:rPr>
              <a:t>Mais informações: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Segoe Print" panose="02000600000000000000" pitchFamily="2" charset="0"/>
              </a:rPr>
              <a:t>Adiabatic</a:t>
            </a:r>
            <a:r>
              <a:rPr lang="pt-BR" sz="1600" b="1" dirty="0">
                <a:latin typeface="Segoe Print" panose="02000600000000000000" pitchFamily="2" charset="0"/>
              </a:rPr>
              <a:t> quantum </a:t>
            </a:r>
            <a:r>
              <a:rPr lang="pt-BR" sz="1600" b="1" dirty="0" err="1">
                <a:latin typeface="Segoe Print" panose="02000600000000000000" pitchFamily="2" charset="0"/>
              </a:rPr>
              <a:t>computation</a:t>
            </a:r>
            <a:r>
              <a:rPr lang="pt-BR" sz="1600" dirty="0">
                <a:latin typeface="Segoe Print" panose="02000600000000000000" pitchFamily="2" charset="0"/>
              </a:rPr>
              <a:t>. </a:t>
            </a:r>
            <a:r>
              <a:rPr lang="da-DK" sz="1600" dirty="0">
                <a:latin typeface="Segoe Print" panose="02000600000000000000" pitchFamily="2" charset="0"/>
              </a:rPr>
              <a:t>Rev. Mod. Phys. 90, 015002</a:t>
            </a:r>
            <a:endParaRPr lang="pt-BR" sz="16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97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08154" y="144995"/>
            <a:ext cx="924457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000" b="1" dirty="0">
                <a:latin typeface="+mj-lt"/>
              </a:rPr>
              <a:t>Máquinas de </a:t>
            </a:r>
            <a:r>
              <a:rPr lang="pt-BR" sz="4000" b="1" dirty="0" err="1">
                <a:latin typeface="+mj-lt"/>
              </a:rPr>
              <a:t>Ising</a:t>
            </a:r>
            <a:r>
              <a:rPr lang="pt-BR" sz="4000" b="1" dirty="0">
                <a:latin typeface="+mj-lt"/>
              </a:rPr>
              <a:t>: Quantum </a:t>
            </a:r>
            <a:r>
              <a:rPr lang="pt-BR" sz="4000" b="1" dirty="0" err="1">
                <a:latin typeface="+mj-lt"/>
              </a:rPr>
              <a:t>Annealing</a:t>
            </a:r>
            <a:endParaRPr lang="pt-BR" sz="40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2666A999-BEA3-5F48-E421-9DBDBB52AF92}"/>
                  </a:ext>
                </a:extLst>
              </p:cNvPr>
              <p:cNvSpPr txBox="1"/>
              <p:nvPr/>
            </p:nvSpPr>
            <p:spPr>
              <a:xfrm>
                <a:off x="818994" y="1107103"/>
                <a:ext cx="10953008" cy="646331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Quantum annealing é a </a:t>
                </a:r>
                <a:r>
                  <a:rPr lang="en-US" dirty="0" err="1"/>
                  <a:t>versão</a:t>
                </a:r>
                <a:r>
                  <a:rPr lang="en-US" dirty="0"/>
                  <a:t> </a:t>
                </a:r>
                <a:r>
                  <a:rPr lang="en-US" dirty="0" err="1"/>
                  <a:t>ruidosa</a:t>
                </a:r>
                <a:r>
                  <a:rPr lang="en-US" dirty="0"/>
                  <a:t> da </a:t>
                </a:r>
                <a:r>
                  <a:rPr lang="en-US" dirty="0" err="1"/>
                  <a:t>computação</a:t>
                </a:r>
                <a:r>
                  <a:rPr lang="en-US" dirty="0"/>
                  <a:t> </a:t>
                </a:r>
                <a:r>
                  <a:rPr lang="en-US" dirty="0" err="1"/>
                  <a:t>quântica</a:t>
                </a:r>
                <a:r>
                  <a:rPr lang="en-US" dirty="0"/>
                  <a:t> </a:t>
                </a:r>
                <a:r>
                  <a:rPr lang="en-US" dirty="0" err="1"/>
                  <a:t>adiabática</a:t>
                </a:r>
                <a:r>
                  <a:rPr lang="en-US" dirty="0"/>
                  <a:t> e </a:t>
                </a:r>
                <a:r>
                  <a:rPr lang="en-US" dirty="0" err="1"/>
                  <a:t>pode</a:t>
                </a:r>
                <a:r>
                  <a:rPr lang="en-US" dirty="0"/>
                  <a:t> ser </a:t>
                </a:r>
                <a:r>
                  <a:rPr lang="en-US" dirty="0" err="1"/>
                  <a:t>utilizada</a:t>
                </a:r>
                <a:r>
                  <a:rPr lang="en-US" dirty="0"/>
                  <a:t> </a:t>
                </a:r>
                <a:r>
                  <a:rPr lang="en-US" dirty="0" err="1"/>
                  <a:t>como</a:t>
                </a:r>
                <a:r>
                  <a:rPr lang="en-US" dirty="0"/>
                  <a:t>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máquina</a:t>
                </a:r>
                <a:r>
                  <a:rPr lang="en-US" dirty="0"/>
                  <a:t> de </a:t>
                </a:r>
                <a:r>
                  <a:rPr lang="en-US" dirty="0" err="1"/>
                  <a:t>Ising</a:t>
                </a:r>
                <a:r>
                  <a:rPr lang="en-US" dirty="0"/>
                  <a:t> </a:t>
                </a:r>
                <a:r>
                  <a:rPr lang="en-US" dirty="0" err="1"/>
                  <a:t>quântica</a:t>
                </a:r>
                <a:r>
                  <a:rPr lang="en-US" dirty="0"/>
                  <a:t>, </a:t>
                </a:r>
                <a:r>
                  <a:rPr lang="en-US" dirty="0" err="1"/>
                  <a:t>quando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 é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Hamiltoniana</a:t>
                </a:r>
                <a:r>
                  <a:rPr lang="en-US" dirty="0"/>
                  <a:t> de </a:t>
                </a:r>
                <a:r>
                  <a:rPr lang="en-US" dirty="0" err="1"/>
                  <a:t>Ising</a:t>
                </a:r>
                <a:r>
                  <a:rPr lang="en-US" dirty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2666A999-BEA3-5F48-E421-9DBDBB52A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94" y="1107103"/>
                <a:ext cx="10953008" cy="646331"/>
              </a:xfrm>
              <a:prstGeom prst="rect">
                <a:avLst/>
              </a:prstGeom>
              <a:blipFill>
                <a:blip r:embed="rId2"/>
                <a:stretch>
                  <a:fillRect l="-445"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 descr="Gráfico, Gráfico de superfície&#10;&#10;Descrição gerada automaticamente">
            <a:extLst>
              <a:ext uri="{FF2B5EF4-FFF2-40B4-BE49-F238E27FC236}">
                <a16:creationId xmlns:a16="http://schemas.microsoft.com/office/drawing/2014/main" id="{284BA03A-0BF7-9A9A-DD67-303EFCEF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94" y="2007656"/>
            <a:ext cx="5155097" cy="3866323"/>
          </a:xfrm>
          <a:prstGeom prst="rect">
            <a:avLst/>
          </a:prstGeom>
        </p:spPr>
      </p:pic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1597C270-180C-E5EE-7590-A78DE96EAABC}"/>
              </a:ext>
            </a:extLst>
          </p:cNvPr>
          <p:cNvSpPr/>
          <p:nvPr/>
        </p:nvSpPr>
        <p:spPr>
          <a:xfrm>
            <a:off x="3005604" y="3300805"/>
            <a:ext cx="1086678" cy="503582"/>
          </a:xfrm>
          <a:prstGeom prst="curved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C6521D-AE28-BCED-C0CF-75AB8AEBEBC5}"/>
              </a:ext>
            </a:extLst>
          </p:cNvPr>
          <p:cNvSpPr txBox="1"/>
          <p:nvPr/>
        </p:nvSpPr>
        <p:spPr>
          <a:xfrm>
            <a:off x="3334613" y="2457034"/>
            <a:ext cx="2425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Algoritmos clássicos </a:t>
            </a:r>
          </a:p>
          <a:p>
            <a:r>
              <a:rPr lang="pt-BR" dirty="0"/>
              <a:t>(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)</a:t>
            </a:r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9D43BCB5-2718-C4E4-14F9-D1B5C2401C9A}"/>
              </a:ext>
            </a:extLst>
          </p:cNvPr>
          <p:cNvSpPr/>
          <p:nvPr/>
        </p:nvSpPr>
        <p:spPr>
          <a:xfrm rot="1847983">
            <a:off x="1877297" y="4056931"/>
            <a:ext cx="1109441" cy="225287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FE51AD0-39CF-A931-B4EC-8A5FBEB7A975}"/>
              </a:ext>
            </a:extLst>
          </p:cNvPr>
          <p:cNvSpPr txBox="1"/>
          <p:nvPr/>
        </p:nvSpPr>
        <p:spPr>
          <a:xfrm>
            <a:off x="126141" y="4215295"/>
            <a:ext cx="2305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Algoritmos clássicos de otimização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A4E2B8-695A-A142-B83E-A43DC2539948}"/>
              </a:ext>
            </a:extLst>
          </p:cNvPr>
          <p:cNvSpPr txBox="1"/>
          <p:nvPr/>
        </p:nvSpPr>
        <p:spPr>
          <a:xfrm>
            <a:off x="3391860" y="4365704"/>
            <a:ext cx="2305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Quantum </a:t>
            </a:r>
            <a:r>
              <a:rPr lang="pt-BR" dirty="0" err="1">
                <a:solidFill>
                  <a:srgbClr val="0070C0"/>
                </a:solidFill>
              </a:rPr>
              <a:t>annealing</a:t>
            </a:r>
            <a:r>
              <a:rPr lang="pt-BR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FD8F1A49-BDA2-15E9-3D7F-F5FAA8F361C4}"/>
              </a:ext>
            </a:extLst>
          </p:cNvPr>
          <p:cNvSpPr/>
          <p:nvPr/>
        </p:nvSpPr>
        <p:spPr>
          <a:xfrm rot="18142368">
            <a:off x="3352752" y="4329387"/>
            <a:ext cx="276992" cy="844271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CCFFD5-1BC6-19C2-E0E6-FE724916B9B2}"/>
              </a:ext>
            </a:extLst>
          </p:cNvPr>
          <p:cNvSpPr txBox="1"/>
          <p:nvPr/>
        </p:nvSpPr>
        <p:spPr>
          <a:xfrm>
            <a:off x="5759758" y="2598578"/>
            <a:ext cx="6205926" cy="2308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tunelamento quântico permite que o sistema atravesse barreiras de energia.</a:t>
            </a:r>
          </a:p>
          <a:p>
            <a:pPr algn="just"/>
            <a:r>
              <a:rPr lang="pt-BR" dirty="0"/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tunelamento pode auxiliar o sistema atingir o mínimo global.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No entanto, o papel do tunelamento em acelerar a computação ainda não é completamente compreendido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E3EF3E9-AB60-33DB-88E4-FB82C0CDBC02}"/>
              </a:ext>
            </a:extLst>
          </p:cNvPr>
          <p:cNvSpPr txBox="1"/>
          <p:nvPr/>
        </p:nvSpPr>
        <p:spPr>
          <a:xfrm>
            <a:off x="3207026" y="5940544"/>
            <a:ext cx="82734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Mais informações: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Segoe Print" panose="02000600000000000000" pitchFamily="2" charset="0"/>
              </a:rPr>
              <a:t>Quantum </a:t>
            </a:r>
            <a:r>
              <a:rPr lang="pt-BR" sz="1600" b="1" dirty="0" err="1">
                <a:latin typeface="Segoe Print" panose="02000600000000000000" pitchFamily="2" charset="0"/>
              </a:rPr>
              <a:t>annealing</a:t>
            </a:r>
            <a:r>
              <a:rPr lang="pt-BR" sz="1600" b="1" dirty="0">
                <a:latin typeface="Segoe Print" panose="02000600000000000000" pitchFamily="2" charset="0"/>
              </a:rPr>
              <a:t>: </a:t>
            </a:r>
            <a:r>
              <a:rPr lang="pt-BR" sz="1600" b="1" dirty="0" err="1">
                <a:latin typeface="Segoe Print" panose="02000600000000000000" pitchFamily="2" charset="0"/>
              </a:rPr>
              <a:t>an</a:t>
            </a:r>
            <a:r>
              <a:rPr lang="pt-BR" sz="1600" b="1" dirty="0">
                <a:latin typeface="Segoe Print" panose="02000600000000000000" pitchFamily="2" charset="0"/>
              </a:rPr>
              <a:t> overview </a:t>
            </a:r>
            <a:r>
              <a:rPr lang="pt-BR" sz="1600" dirty="0" err="1">
                <a:latin typeface="Segoe Print" panose="02000600000000000000" pitchFamily="2" charset="0"/>
              </a:rPr>
              <a:t>Phil.Trans.R</a:t>
            </a:r>
            <a:r>
              <a:rPr lang="pt-BR" sz="1600" dirty="0">
                <a:latin typeface="Segoe Print" panose="02000600000000000000" pitchFamily="2" charset="0"/>
              </a:rPr>
              <a:t>. Soc.A381: 20210417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45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1812944" y="144995"/>
            <a:ext cx="10379056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Máquinas de </a:t>
            </a:r>
            <a:r>
              <a:rPr lang="pt-BR" sz="4400" b="1" dirty="0" err="1">
                <a:latin typeface="+mj-lt"/>
              </a:rPr>
              <a:t>Ising</a:t>
            </a:r>
            <a:r>
              <a:rPr lang="pt-BR" sz="4400" b="1" dirty="0">
                <a:latin typeface="+mj-lt"/>
              </a:rPr>
              <a:t>: Quantum </a:t>
            </a:r>
            <a:r>
              <a:rPr lang="pt-BR" sz="4400" b="1" dirty="0" err="1">
                <a:latin typeface="+mj-lt"/>
              </a:rPr>
              <a:t>Annealing</a:t>
            </a:r>
            <a:endParaRPr lang="pt-BR" sz="4400" b="1" dirty="0">
              <a:latin typeface="+mj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1AA554-C07B-5686-8F6A-4DF17066FA7A}"/>
              </a:ext>
            </a:extLst>
          </p:cNvPr>
          <p:cNvSpPr txBox="1"/>
          <p:nvPr/>
        </p:nvSpPr>
        <p:spPr>
          <a:xfrm>
            <a:off x="1005493" y="1278596"/>
            <a:ext cx="10823337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principal hardware de “quantum </a:t>
            </a:r>
            <a:r>
              <a:rPr lang="pt-BR" dirty="0" err="1"/>
              <a:t>annealing</a:t>
            </a:r>
            <a:r>
              <a:rPr lang="pt-BR" dirty="0"/>
              <a:t>” até o momento é o desenvolvido pela D-</a:t>
            </a:r>
            <a:r>
              <a:rPr lang="pt-BR" dirty="0" err="1"/>
              <a:t>Wave</a:t>
            </a:r>
            <a:r>
              <a:rPr lang="pt-BR" dirty="0"/>
              <a:t>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sistema da </a:t>
            </a:r>
            <a:r>
              <a:rPr lang="pt-BR" dirty="0" err="1"/>
              <a:t>Dwave</a:t>
            </a:r>
            <a:r>
              <a:rPr lang="pt-BR" dirty="0"/>
              <a:t> um conjunto de </a:t>
            </a:r>
            <a:r>
              <a:rPr lang="pt-BR" dirty="0" err="1"/>
              <a:t>qubits</a:t>
            </a:r>
            <a:r>
              <a:rPr lang="pt-BR" dirty="0"/>
              <a:t> supercondutores de fluxo que representam spins em uma rede de </a:t>
            </a:r>
            <a:r>
              <a:rPr lang="pt-BR" dirty="0" err="1"/>
              <a:t>Ising</a:t>
            </a:r>
            <a:r>
              <a:rPr lang="pt-BR" dirty="0"/>
              <a:t>.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8A68DE3-04D5-61CE-9811-B4ED0DDEC925}"/>
              </a:ext>
            </a:extLst>
          </p:cNvPr>
          <p:cNvGrpSpPr/>
          <p:nvPr/>
        </p:nvGrpSpPr>
        <p:grpSpPr>
          <a:xfrm>
            <a:off x="4625007" y="4000503"/>
            <a:ext cx="2133600" cy="1295112"/>
            <a:chOff x="3286539" y="3018183"/>
            <a:chExt cx="2690191" cy="1633330"/>
          </a:xfrm>
        </p:grpSpPr>
        <p:sp>
          <p:nvSpPr>
            <p:cNvPr id="16" name="Semicírculo 15">
              <a:extLst>
                <a:ext uri="{FF2B5EF4-FFF2-40B4-BE49-F238E27FC236}">
                  <a16:creationId xmlns:a16="http://schemas.microsoft.com/office/drawing/2014/main" id="{8CF615C0-CD32-AADB-B19A-1BC99A0B5CEA}"/>
                </a:ext>
              </a:extLst>
            </p:cNvPr>
            <p:cNvSpPr/>
            <p:nvPr/>
          </p:nvSpPr>
          <p:spPr>
            <a:xfrm>
              <a:off x="3551582" y="3018183"/>
              <a:ext cx="2425148" cy="1633330"/>
            </a:xfrm>
            <a:prstGeom prst="blockArc">
              <a:avLst>
                <a:gd name="adj1" fmla="val 10800000"/>
                <a:gd name="adj2" fmla="val 9342185"/>
                <a:gd name="adj3" fmla="val 7196"/>
              </a:avLst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7" name="Círculo: Vazio 16">
              <a:extLst>
                <a:ext uri="{FF2B5EF4-FFF2-40B4-BE49-F238E27FC236}">
                  <a16:creationId xmlns:a16="http://schemas.microsoft.com/office/drawing/2014/main" id="{F894D4B8-28D9-8E49-13EA-01169184A7B4}"/>
                </a:ext>
              </a:extLst>
            </p:cNvPr>
            <p:cNvSpPr/>
            <p:nvPr/>
          </p:nvSpPr>
          <p:spPr>
            <a:xfrm>
              <a:off x="3286539" y="3834848"/>
              <a:ext cx="781878" cy="543868"/>
            </a:xfrm>
            <a:prstGeom prst="donu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7051959-36D0-C142-C36C-A110B15B5CD9}"/>
                </a:ext>
              </a:extLst>
            </p:cNvPr>
            <p:cNvSpPr/>
            <p:nvPr/>
          </p:nvSpPr>
          <p:spPr>
            <a:xfrm>
              <a:off x="3922644" y="4041913"/>
              <a:ext cx="145773" cy="7951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527055E-B68C-B937-F74C-C6CB54B2815F}"/>
                </a:ext>
              </a:extLst>
            </p:cNvPr>
            <p:cNvSpPr/>
            <p:nvPr/>
          </p:nvSpPr>
          <p:spPr>
            <a:xfrm>
              <a:off x="3286539" y="4041913"/>
              <a:ext cx="145773" cy="79514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Seta: Curva para Baixo 21">
            <a:extLst>
              <a:ext uri="{FF2B5EF4-FFF2-40B4-BE49-F238E27FC236}">
                <a16:creationId xmlns:a16="http://schemas.microsoft.com/office/drawing/2014/main" id="{A8A6CB10-9FCA-5C3B-C0EF-6586DBFD1F2B}"/>
              </a:ext>
            </a:extLst>
          </p:cNvPr>
          <p:cNvSpPr/>
          <p:nvPr/>
        </p:nvSpPr>
        <p:spPr>
          <a:xfrm>
            <a:off x="5000514" y="3690484"/>
            <a:ext cx="1620790" cy="356450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Baixo 22">
            <a:extLst>
              <a:ext uri="{FF2B5EF4-FFF2-40B4-BE49-F238E27FC236}">
                <a16:creationId xmlns:a16="http://schemas.microsoft.com/office/drawing/2014/main" id="{F3786A62-1CC3-48AE-1A79-79E4DBF2AE5E}"/>
              </a:ext>
            </a:extLst>
          </p:cNvPr>
          <p:cNvSpPr/>
          <p:nvPr/>
        </p:nvSpPr>
        <p:spPr>
          <a:xfrm rot="9823290">
            <a:off x="5357544" y="5217939"/>
            <a:ext cx="1585124" cy="353939"/>
          </a:xfrm>
          <a:prstGeom prst="curvedDownArrow">
            <a:avLst/>
          </a:prstGeom>
          <a:solidFill>
            <a:schemeClr val="accent5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C9F00D9-F244-17D0-A64D-893E80B53E8F}"/>
              </a:ext>
            </a:extLst>
          </p:cNvPr>
          <p:cNvSpPr/>
          <p:nvPr/>
        </p:nvSpPr>
        <p:spPr>
          <a:xfrm>
            <a:off x="5512903" y="4322003"/>
            <a:ext cx="226659" cy="680870"/>
          </a:xfrm>
          <a:prstGeom prst="downArrow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: para Baixo 24">
            <a:extLst>
              <a:ext uri="{FF2B5EF4-FFF2-40B4-BE49-F238E27FC236}">
                <a16:creationId xmlns:a16="http://schemas.microsoft.com/office/drawing/2014/main" id="{7CDE151D-0479-9E9A-BC08-446F8BFAC742}"/>
              </a:ext>
            </a:extLst>
          </p:cNvPr>
          <p:cNvSpPr/>
          <p:nvPr/>
        </p:nvSpPr>
        <p:spPr>
          <a:xfrm rot="10800000">
            <a:off x="5875283" y="4296002"/>
            <a:ext cx="226659" cy="68087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BDD0746-AE31-5783-7AE8-263F1B83032F}"/>
              </a:ext>
            </a:extLst>
          </p:cNvPr>
          <p:cNvSpPr txBox="1"/>
          <p:nvPr/>
        </p:nvSpPr>
        <p:spPr>
          <a:xfrm>
            <a:off x="5110266" y="4423568"/>
            <a:ext cx="11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JJ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C7C8EEE-6277-4CB5-C96F-1E7246C44D1B}"/>
              </a:ext>
            </a:extLst>
          </p:cNvPr>
          <p:cNvSpPr txBox="1"/>
          <p:nvPr/>
        </p:nvSpPr>
        <p:spPr>
          <a:xfrm>
            <a:off x="4147015" y="4800202"/>
            <a:ext cx="116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JJ 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EE6C287-B25B-8BD9-AC67-1ED349825D63}"/>
              </a:ext>
            </a:extLst>
          </p:cNvPr>
          <p:cNvSpPr txBox="1"/>
          <p:nvPr/>
        </p:nvSpPr>
        <p:spPr>
          <a:xfrm>
            <a:off x="5110266" y="3242756"/>
            <a:ext cx="1850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Qubits</a:t>
            </a:r>
            <a:r>
              <a:rPr lang="pt-BR" dirty="0"/>
              <a:t> de fluxo </a:t>
            </a:r>
          </a:p>
        </p:txBody>
      </p:sp>
      <p:pic>
        <p:nvPicPr>
          <p:cNvPr id="34" name="Imagem 33" descr="Balcão de loja&#10;&#10;Descrição gerada automaticamente com confiança baixa">
            <a:extLst>
              <a:ext uri="{FF2B5EF4-FFF2-40B4-BE49-F238E27FC236}">
                <a16:creationId xmlns:a16="http://schemas.microsoft.com/office/drawing/2014/main" id="{A416ABC6-C622-0E57-240F-F5AA677C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3726" y="3212011"/>
            <a:ext cx="3867803" cy="29008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4A926A6-E504-A956-0F85-090B6A184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87" t="19487" r="26480" b="24979"/>
          <a:stretch/>
        </p:blipFill>
        <p:spPr>
          <a:xfrm>
            <a:off x="8015767" y="2900173"/>
            <a:ext cx="3051844" cy="288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1AA9BCC-866D-B585-E1B6-6D2F1AFD484E}"/>
              </a:ext>
            </a:extLst>
          </p:cNvPr>
          <p:cNvSpPr/>
          <p:nvPr/>
        </p:nvSpPr>
        <p:spPr>
          <a:xfrm>
            <a:off x="3476176" y="2348695"/>
            <a:ext cx="4860649" cy="35993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29B8BA-5506-924A-0588-E00CE2149F2C}"/>
              </a:ext>
            </a:extLst>
          </p:cNvPr>
          <p:cNvSpPr txBox="1"/>
          <p:nvPr/>
        </p:nvSpPr>
        <p:spPr>
          <a:xfrm>
            <a:off x="2408154" y="144995"/>
            <a:ext cx="8326107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4400" b="1" dirty="0">
                <a:latin typeface="+mj-lt"/>
              </a:rPr>
              <a:t>Máquinas de </a:t>
            </a:r>
            <a:r>
              <a:rPr lang="pt-BR" sz="4400" b="1" dirty="0" err="1">
                <a:latin typeface="+mj-lt"/>
              </a:rPr>
              <a:t>Ising</a:t>
            </a:r>
            <a:r>
              <a:rPr lang="pt-BR" sz="4400" b="1" dirty="0">
                <a:latin typeface="+mj-lt"/>
              </a:rPr>
              <a:t>: QAOA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590B0198-215A-196A-50F9-875DB58D43AA}"/>
              </a:ext>
            </a:extLst>
          </p:cNvPr>
          <p:cNvSpPr txBox="1"/>
          <p:nvPr/>
        </p:nvSpPr>
        <p:spPr>
          <a:xfrm>
            <a:off x="739603" y="1017949"/>
            <a:ext cx="11054831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dirty="0"/>
              <a:t>Quantum </a:t>
            </a:r>
            <a:r>
              <a:rPr lang="pt-BR" dirty="0" err="1"/>
              <a:t>Approximate</a:t>
            </a:r>
            <a:r>
              <a:rPr lang="pt-BR" dirty="0"/>
              <a:t> </a:t>
            </a:r>
            <a:r>
              <a:rPr lang="pt-BR" dirty="0" err="1"/>
              <a:t>Optimization</a:t>
            </a:r>
            <a:r>
              <a:rPr lang="pt-BR" dirty="0"/>
              <a:t> </a:t>
            </a:r>
            <a:r>
              <a:rPr lang="pt-BR" dirty="0" err="1"/>
              <a:t>Algorithm</a:t>
            </a:r>
            <a:r>
              <a:rPr lang="pt-BR" dirty="0"/>
              <a:t> (QAOA) é uma versão “</a:t>
            </a:r>
            <a:r>
              <a:rPr lang="pt-BR" dirty="0" err="1"/>
              <a:t>Troterizada</a:t>
            </a:r>
            <a:r>
              <a:rPr lang="pt-BR" dirty="0"/>
              <a:t>” do quantum </a:t>
            </a:r>
            <a:r>
              <a:rPr lang="pt-BR" dirty="0" err="1"/>
              <a:t>annealing</a:t>
            </a:r>
            <a:r>
              <a:rPr lang="pt-BR" dirty="0"/>
              <a:t> que pode ser implementado em circuitos quânticos.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F171369-968D-C81F-9C5F-C0ED95BF0FFC}"/>
                  </a:ext>
                </a:extLst>
              </p:cNvPr>
              <p:cNvSpPr txBox="1"/>
              <p:nvPr/>
            </p:nvSpPr>
            <p:spPr>
              <a:xfrm>
                <a:off x="4488977" y="2944092"/>
                <a:ext cx="293856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pt-BR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F171369-968D-C81F-9C5F-C0ED95BF0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977" y="2944092"/>
                <a:ext cx="2938561" cy="672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ixaDeTexto 26">
            <a:extLst>
              <a:ext uri="{FF2B5EF4-FFF2-40B4-BE49-F238E27FC236}">
                <a16:creationId xmlns:a16="http://schemas.microsoft.com/office/drawing/2014/main" id="{71114CB0-5826-19CC-774D-B281D44BBB6D}"/>
              </a:ext>
            </a:extLst>
          </p:cNvPr>
          <p:cNvSpPr txBox="1"/>
          <p:nvPr/>
        </p:nvSpPr>
        <p:spPr>
          <a:xfrm>
            <a:off x="5490828" y="2442092"/>
            <a:ext cx="93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QAOA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6B58B7-617A-9957-DAEA-C0AD0527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42" y="3748932"/>
            <a:ext cx="4402316" cy="19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E4F320BD-81EA-54D1-8B3D-C1DAC426AC6A}"/>
              </a:ext>
            </a:extLst>
          </p:cNvPr>
          <p:cNvSpPr txBox="1"/>
          <p:nvPr/>
        </p:nvSpPr>
        <p:spPr>
          <a:xfrm>
            <a:off x="1002729" y="1869897"/>
            <a:ext cx="9816069" cy="3693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231F20"/>
                </a:solidFill>
                <a:latin typeface="+mj-lt"/>
              </a:rPr>
              <a:t>Um </a:t>
            </a:r>
            <a:r>
              <a:rPr lang="en-US" dirty="0" err="1">
                <a:solidFill>
                  <a:srgbClr val="231F20"/>
                </a:solidFill>
                <a:latin typeface="+mj-lt"/>
              </a:rPr>
              <a:t>o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+mj-lt"/>
              </a:rPr>
              <a:t>timizador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+mj-lt"/>
              </a:rPr>
              <a:t>clássico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+mj-lt"/>
              </a:rPr>
              <a:t> é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+mj-lt"/>
              </a:rPr>
              <a:t>usado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+mj-lt"/>
              </a:rPr>
              <a:t> para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+mj-lt"/>
              </a:rPr>
              <a:t>otimizar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+mj-lt"/>
              </a:rPr>
              <a:t> 2k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+mj-lt"/>
              </a:rPr>
              <a:t>parâmetros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+mj-lt"/>
              </a:rPr>
              <a:t>. (QAOA é um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+mj-lt"/>
              </a:rPr>
              <a:t>método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+mj-lt"/>
              </a:rPr>
              <a:t> </a:t>
            </a:r>
            <a:r>
              <a:rPr lang="en-US" sz="1800" b="0" i="0" u="none" strike="noStrike" baseline="0" dirty="0" err="1">
                <a:solidFill>
                  <a:srgbClr val="231F20"/>
                </a:solidFill>
                <a:latin typeface="+mj-lt"/>
              </a:rPr>
              <a:t>variacional</a:t>
            </a:r>
            <a:r>
              <a:rPr lang="en-US" sz="1800" b="0" i="0" u="none" strike="noStrike" baseline="0" dirty="0">
                <a:solidFill>
                  <a:srgbClr val="231F20"/>
                </a:solidFill>
                <a:latin typeface="+mj-lt"/>
              </a:rPr>
              <a:t>)</a:t>
            </a:r>
            <a:endParaRPr lang="pt-BR" dirty="0">
              <a:latin typeface="+mj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C80453-FC96-EF18-4350-65EEA8D6CD2C}"/>
              </a:ext>
            </a:extLst>
          </p:cNvPr>
          <p:cNvSpPr txBox="1"/>
          <p:nvPr/>
        </p:nvSpPr>
        <p:spPr>
          <a:xfrm>
            <a:off x="748016" y="6057498"/>
            <a:ext cx="1080052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Mais informações: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  <a:t>A Review on Quantum Approximate Optimization Algorithm and its Variants, </a:t>
            </a:r>
            <a:r>
              <a:rPr lang="en-US" sz="1600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  <a:t>arXiv:2306.09198</a:t>
            </a:r>
            <a:r>
              <a:rPr lang="pt-BR" dirty="0">
                <a:latin typeface="Segoe Print" panose="020006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4341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{395C9170-50FE-430E-A284-75CF91D3E46E}tf67328976_win32</Template>
  <TotalTime>2626</TotalTime>
  <Words>766</Words>
  <Application>Microsoft Office PowerPoint</Application>
  <PresentationFormat>Widescreen</PresentationFormat>
  <Paragraphs>103</Paragraphs>
  <Slides>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Segoe Fluent Icons</vt:lpstr>
      <vt:lpstr>Segoe Print</vt:lpstr>
      <vt:lpstr>Tenorite</vt:lpstr>
      <vt:lpstr>Tema do Office</vt:lpstr>
      <vt:lpstr>Computação Quântica</vt:lpstr>
      <vt:lpstr>Conteúdo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Quântica</dc:title>
  <dc:creator>Alexandre Martins de Souza</dc:creator>
  <cp:lastModifiedBy>Alexandre Martins de Souza</cp:lastModifiedBy>
  <cp:revision>9</cp:revision>
  <dcterms:created xsi:type="dcterms:W3CDTF">2023-05-31T18:00:46Z</dcterms:created>
  <dcterms:modified xsi:type="dcterms:W3CDTF">2023-07-04T18:48:09Z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